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80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66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71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6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9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05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16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2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1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A3D3-BBE0-4779-84BD-053E2D5FA07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FADD-EDEE-4813-AC8C-5DCA0DE9E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/>
              <a:t>187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chemeClr val="tx1"/>
                </a:solidFill>
              </a:rPr>
              <a:t>Ny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lanitra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sokafinao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6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1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lanitra</a:t>
            </a:r>
            <a:r>
              <a:rPr lang="en-GB" sz="6600" b="1" dirty="0"/>
              <a:t> </a:t>
            </a:r>
            <a:r>
              <a:rPr lang="en-GB" sz="6600" b="1" dirty="0" err="1"/>
              <a:t>sokafinao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Midìna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Mahery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Ampisehoy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sandrinao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manan-kery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75701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172"/>
            <a:ext cx="90354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He! </a:t>
            </a:r>
            <a:r>
              <a:rPr lang="en-GB" sz="6000" b="1" dirty="0" err="1"/>
              <a:t>manakora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fahavalonao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en-GB" sz="6000" b="1" dirty="0"/>
              <a:t> no </a:t>
            </a:r>
            <a:r>
              <a:rPr lang="en-GB" sz="6000" b="1" dirty="0" err="1"/>
              <a:t>mandà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afo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Narehitrao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533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3" y="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2 O,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Mpitia</a:t>
            </a:r>
            <a:r>
              <a:rPr lang="en-GB" sz="6600" b="1" dirty="0"/>
              <a:t> </a:t>
            </a:r>
            <a:r>
              <a:rPr lang="en-GB" sz="6600" b="1" dirty="0" err="1"/>
              <a:t>olona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Mpanjaka</a:t>
            </a:r>
            <a:r>
              <a:rPr lang="en-GB" sz="6600" b="1" dirty="0"/>
              <a:t> </a:t>
            </a:r>
            <a:r>
              <a:rPr lang="en-GB" sz="6600" b="1" dirty="0" err="1"/>
              <a:t>voahombo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velona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Mahery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mitombo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5524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/>
              <a:t>Ampahafantaronao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tontolo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foana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ranao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Nalatsakao</a:t>
            </a:r>
            <a:r>
              <a:rPr lang="en-GB" sz="6600" b="1" dirty="0"/>
              <a:t> </a:t>
            </a:r>
            <a:r>
              <a:rPr lang="en-GB" sz="6600" b="1" dirty="0" err="1"/>
              <a:t>fahiny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9351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58" y="3392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ampiraiso</a:t>
            </a:r>
            <a:r>
              <a:rPr lang="en-GB" sz="7200" b="1" dirty="0"/>
              <a:t> </a:t>
            </a:r>
            <a:r>
              <a:rPr lang="en-GB" sz="7200" b="1" dirty="0" err="1"/>
              <a:t>hina</a:t>
            </a:r>
            <a:r>
              <a:rPr lang="en-GB" sz="7200" b="1" dirty="0"/>
              <a:t> re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olom-boafidy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akambano</a:t>
            </a:r>
            <a:r>
              <a:rPr lang="en-GB" sz="7200" b="1" dirty="0"/>
              <a:t> </a:t>
            </a:r>
            <a:r>
              <a:rPr lang="en-GB" sz="7200" b="1" dirty="0" err="1"/>
              <a:t>mafy</a:t>
            </a:r>
            <a:r>
              <a:rPr lang="en-GB" sz="7200" b="1" dirty="0"/>
              <a:t> e,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lova</a:t>
            </a:r>
            <a:r>
              <a:rPr lang="en-GB" sz="7200" b="1" dirty="0"/>
              <a:t> </a:t>
            </a:r>
            <a:r>
              <a:rPr lang="en-GB" sz="7200" b="1" dirty="0" err="1"/>
              <a:t>sarobidy</a:t>
            </a:r>
            <a:r>
              <a:rPr lang="en-GB" sz="7200" b="1" dirty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27664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277" y="123478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fitiavana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Madio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marina</a:t>
            </a:r>
            <a:endParaRPr lang="fr-FR" sz="6600" b="1" dirty="0"/>
          </a:p>
          <a:p>
            <a:pPr algn="ctr"/>
            <a:r>
              <a:rPr lang="en-GB" sz="6600" b="1" dirty="0"/>
              <a:t>    No </a:t>
            </a:r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hanavao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fiangonanao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Handraisanao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dera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4993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347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4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Nosinay</a:t>
            </a:r>
            <a:r>
              <a:rPr lang="en-GB" sz="6000" b="1" dirty="0"/>
              <a:t>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tranonay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vava</a:t>
            </a:r>
            <a:r>
              <a:rPr lang="en-GB" sz="6000" b="1" dirty="0"/>
              <a:t> </a:t>
            </a:r>
            <a:r>
              <a:rPr lang="en-GB" sz="6000" b="1" dirty="0" err="1"/>
              <a:t>aman-tsainay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samy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havaozinao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fototry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ainay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7373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/>
              <a:t>Ampiononinao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manina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Avia</a:t>
            </a:r>
            <a:r>
              <a:rPr lang="en-GB" sz="6600" b="1" dirty="0"/>
              <a:t>,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mamonje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Avia</a:t>
            </a:r>
            <a:r>
              <a:rPr lang="en-GB" sz="6600" b="1" dirty="0"/>
              <a:t>, </a:t>
            </a:r>
            <a:r>
              <a:rPr lang="en-GB" sz="6600" b="1" dirty="0" err="1"/>
              <a:t>mampandrese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olonao</a:t>
            </a:r>
            <a:r>
              <a:rPr lang="en-GB" sz="6600" b="1" dirty="0"/>
              <a:t> </a:t>
            </a:r>
            <a:r>
              <a:rPr lang="en-GB" sz="6600" b="1" dirty="0" err="1"/>
              <a:t>mahantra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02318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172</Words>
  <Application>Microsoft Office PowerPoint</Application>
  <PresentationFormat>Affichage à l'écran (16:9)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187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2014-08-09T08:06:46Z</dcterms:created>
  <dcterms:modified xsi:type="dcterms:W3CDTF">2014-08-09T08:37:53Z</dcterms:modified>
</cp:coreProperties>
</file>