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B732-C2C1-4525-A267-F6DA5822FB25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380C-3E6C-4A69-A3A8-977755B49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104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B732-C2C1-4525-A267-F6DA5822FB25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380C-3E6C-4A69-A3A8-977755B49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88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B732-C2C1-4525-A267-F6DA5822FB25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380C-3E6C-4A69-A3A8-977755B49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34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B732-C2C1-4525-A267-F6DA5822FB25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380C-3E6C-4A69-A3A8-977755B49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741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B732-C2C1-4525-A267-F6DA5822FB25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380C-3E6C-4A69-A3A8-977755B49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95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B732-C2C1-4525-A267-F6DA5822FB25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380C-3E6C-4A69-A3A8-977755B49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0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B732-C2C1-4525-A267-F6DA5822FB25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380C-3E6C-4A69-A3A8-977755B49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36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B732-C2C1-4525-A267-F6DA5822FB25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380C-3E6C-4A69-A3A8-977755B49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935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B732-C2C1-4525-A267-F6DA5822FB25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380C-3E6C-4A69-A3A8-977755B49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456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B732-C2C1-4525-A267-F6DA5822FB25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380C-3E6C-4A69-A3A8-977755B49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04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B732-C2C1-4525-A267-F6DA5822FB25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380C-3E6C-4A69-A3A8-977755B49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393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1B732-C2C1-4525-A267-F6DA5822FB25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B380C-3E6C-4A69-A3A8-977755B4992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188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5400" b="1" dirty="0" err="1" smtClean="0">
                <a:solidFill>
                  <a:schemeClr val="tx1"/>
                </a:solidFill>
              </a:rPr>
              <a:t>Ry</a:t>
            </a:r>
            <a:r>
              <a:rPr lang="en-GB" sz="5400" b="1" dirty="0" smtClean="0">
                <a:solidFill>
                  <a:schemeClr val="tx1"/>
                </a:solidFill>
              </a:rPr>
              <a:t> </a:t>
            </a:r>
            <a:r>
              <a:rPr lang="en-GB" sz="5400" b="1" dirty="0" err="1" smtClean="0">
                <a:solidFill>
                  <a:schemeClr val="tx1"/>
                </a:solidFill>
              </a:rPr>
              <a:t>Fanahin’aina</a:t>
            </a:r>
            <a:endParaRPr lang="fr-FR" sz="5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693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47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/>
              <a:t>5 O !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areheto</a:t>
            </a:r>
            <a:endParaRPr lang="fr-FR" sz="60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ampahareto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finoanay</a:t>
            </a:r>
            <a:r>
              <a:rPr lang="en-GB" sz="6000" b="1" dirty="0"/>
              <a:t> !</a:t>
            </a:r>
            <a:endParaRPr lang="fr-FR" sz="60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dirty="0" err="1"/>
              <a:t>Izahay</a:t>
            </a:r>
            <a:r>
              <a:rPr lang="en-GB" sz="6000" b="1" dirty="0"/>
              <a:t> </a:t>
            </a:r>
            <a:r>
              <a:rPr lang="en-GB" sz="6000" b="1" dirty="0" err="1"/>
              <a:t>afaho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Ampahatanjaho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14389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57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fanahinay</a:t>
            </a:r>
            <a:r>
              <a:rPr lang="en-GB" sz="6600" b="1" dirty="0"/>
              <a:t> !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Tompo</a:t>
            </a:r>
            <a:r>
              <a:rPr lang="en-GB" sz="6600" b="1" dirty="0"/>
              <a:t> ô !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Miraiki-po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Aminao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olom-bery</a:t>
            </a:r>
            <a:endParaRPr lang="fr-FR" sz="6600" b="1" dirty="0"/>
          </a:p>
          <a:p>
            <a:pPr algn="ctr"/>
            <a:r>
              <a:rPr lang="en-GB" sz="6600" b="1" dirty="0"/>
              <a:t>    Tonga </a:t>
            </a:r>
            <a:r>
              <a:rPr lang="en-GB" sz="6600" b="1" dirty="0" err="1"/>
              <a:t>manan-kery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09270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829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/>
              <a:t>6 </a:t>
            </a:r>
            <a:r>
              <a:rPr lang="en-GB" sz="6000" b="1" dirty="0" err="1"/>
              <a:t>Raha</a:t>
            </a:r>
            <a:r>
              <a:rPr lang="en-GB" sz="6000" b="1" dirty="0"/>
              <a:t> </a:t>
            </a:r>
            <a:r>
              <a:rPr lang="en-GB" sz="6000" b="1" dirty="0" err="1"/>
              <a:t>mitoloko,o</a:t>
            </a:r>
            <a:endParaRPr lang="fr-FR" sz="60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dirty="0" err="1"/>
              <a:t>Tano</a:t>
            </a:r>
            <a:r>
              <a:rPr lang="en-GB" sz="6000" b="1" dirty="0"/>
              <a:t> re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foko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handao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tsilovy</a:t>
            </a:r>
            <a:r>
              <a:rPr lang="en-GB" sz="6000" b="1" dirty="0"/>
              <a:t> </a:t>
            </a:r>
            <a:r>
              <a:rPr lang="en-GB" sz="6000" b="1" dirty="0" err="1"/>
              <a:t>dia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haniasia</a:t>
            </a:r>
            <a:r>
              <a:rPr lang="en-GB" sz="6000" b="1" dirty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548927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5172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err="1"/>
              <a:t>Hahatody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endParaRPr lang="fr-FR" sz="60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dirty="0" err="1"/>
              <a:t>Aminao</a:t>
            </a:r>
            <a:endParaRPr lang="fr-FR" sz="60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Zanakao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lova</a:t>
            </a:r>
            <a:r>
              <a:rPr lang="en-GB" sz="6000" b="1" dirty="0"/>
              <a:t> </a:t>
            </a:r>
            <a:r>
              <a:rPr lang="en-GB" sz="6000" b="1" dirty="0" err="1"/>
              <a:t>andrandraina</a:t>
            </a:r>
            <a:endParaRPr lang="fr-FR" sz="60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dirty="0" err="1"/>
              <a:t>Fahasambaran’aina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97593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2583" y="51470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/>
              <a:t>1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Fanahin’aina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Mpanazava</a:t>
            </a:r>
            <a:r>
              <a:rPr lang="en-GB" sz="6600" b="1" dirty="0"/>
              <a:t> </a:t>
            </a:r>
            <a:r>
              <a:rPr lang="en-GB" sz="6600" b="1" dirty="0" err="1"/>
              <a:t>saina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Mpampionom-po</a:t>
            </a:r>
            <a:r>
              <a:rPr lang="en-GB" sz="6600" b="1" dirty="0"/>
              <a:t> !</a:t>
            </a:r>
            <a:endParaRPr lang="fr-FR" sz="6600" b="1" dirty="0"/>
          </a:p>
          <a:p>
            <a:pPr algn="ctr"/>
            <a:r>
              <a:rPr lang="en-GB" sz="6600" b="1" dirty="0"/>
              <a:t>    O,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akekezo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i="1" dirty="0" err="1"/>
              <a:t>I</a:t>
            </a:r>
            <a:r>
              <a:rPr lang="en-GB" sz="6600" b="1" dirty="0" err="1"/>
              <a:t>reto</a:t>
            </a:r>
            <a:r>
              <a:rPr lang="en-GB" sz="6600" b="1" dirty="0"/>
              <a:t> </a:t>
            </a:r>
            <a:r>
              <a:rPr lang="en-GB" sz="6600" b="1" dirty="0" err="1"/>
              <a:t>miambezo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72131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199" y="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err="1"/>
              <a:t>Hamindranao</a:t>
            </a:r>
            <a:r>
              <a:rPr lang="en-GB" sz="6000" b="1" dirty="0"/>
              <a:t> </a:t>
            </a:r>
            <a:r>
              <a:rPr lang="en-GB" sz="6000" b="1" dirty="0" err="1"/>
              <a:t>fo</a:t>
            </a:r>
            <a:r>
              <a:rPr lang="en-GB" sz="6000" b="1" dirty="0"/>
              <a:t> !</a:t>
            </a:r>
            <a:endParaRPr lang="fr-FR" sz="60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dirty="0" err="1"/>
              <a:t>Hazavao</a:t>
            </a:r>
            <a:endParaRPr lang="fr-FR" sz="60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olonao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handraisanay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endParaRPr lang="fr-FR" sz="60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dirty="0" err="1"/>
              <a:t>Fanomezan-tsoa</a:t>
            </a:r>
            <a:r>
              <a:rPr lang="en-GB" sz="6000" b="1" dirty="0"/>
              <a:t>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55702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647" y="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 smtClean="0"/>
              <a:t>2-Mba </a:t>
            </a:r>
            <a:r>
              <a:rPr lang="en-GB" sz="6000" b="1" dirty="0" err="1"/>
              <a:t>ampivavaho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dirty="0" err="1"/>
              <a:t>Hafanao</a:t>
            </a:r>
            <a:r>
              <a:rPr lang="en-GB" sz="6000" b="1" dirty="0"/>
              <a:t> re </a:t>
            </a:r>
            <a:r>
              <a:rPr lang="en-GB" sz="6000" b="1" dirty="0" err="1"/>
              <a:t>aho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Hanakalaza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!</a:t>
            </a:r>
            <a:endParaRPr lang="fr-FR" sz="60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dirty="0" err="1"/>
              <a:t>Hataka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sento</a:t>
            </a:r>
            <a:endParaRPr lang="fr-FR" sz="6000" b="1" dirty="0"/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Asandrato</a:t>
            </a:r>
            <a:r>
              <a:rPr lang="en-GB" sz="6000" b="1" dirty="0"/>
              <a:t>, </a:t>
            </a:r>
            <a:r>
              <a:rPr lang="en-GB" sz="6000" b="1" dirty="0" err="1"/>
              <a:t>ento</a:t>
            </a:r>
            <a:r>
              <a:rPr lang="en-GB" sz="6000" b="1" dirty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89720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valionao</a:t>
            </a:r>
            <a:r>
              <a:rPr lang="en-GB" sz="5400" b="1" dirty="0"/>
              <a:t> !</a:t>
            </a:r>
            <a:endParaRPr lang="fr-FR" sz="5400" b="1" dirty="0"/>
          </a:p>
          <a:p>
            <a:pPr algn="ctr"/>
            <a:r>
              <a:rPr lang="en-GB" sz="5400" b="1" dirty="0"/>
              <a:t>    </a:t>
            </a:r>
            <a:r>
              <a:rPr lang="en-GB" sz="5400" b="1" dirty="0" err="1"/>
              <a:t>Anehoy</a:t>
            </a:r>
            <a:endParaRPr lang="fr-FR" sz="5400" b="1" dirty="0"/>
          </a:p>
          <a:p>
            <a:pPr algn="ctr"/>
            <a:r>
              <a:rPr lang="en-GB" sz="5400" b="1" dirty="0"/>
              <a:t>   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ampinoy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famindrampo</a:t>
            </a:r>
            <a:r>
              <a:rPr lang="en-GB" sz="5400" b="1" dirty="0"/>
              <a:t> </a:t>
            </a:r>
            <a:r>
              <a:rPr lang="en-GB" sz="5400" b="1" dirty="0" err="1"/>
              <a:t>mamonjy</a:t>
            </a:r>
            <a:endParaRPr lang="fr-FR" sz="5400" b="1" dirty="0"/>
          </a:p>
          <a:p>
            <a:pPr algn="ctr"/>
            <a:r>
              <a:rPr lang="en-GB" sz="5400" b="1" dirty="0"/>
              <a:t> 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te-ho</a:t>
            </a:r>
            <a:r>
              <a:rPr lang="en-GB" sz="5400" b="1" dirty="0"/>
              <a:t> </a:t>
            </a:r>
            <a:r>
              <a:rPr lang="en-GB" sz="5400" b="1" dirty="0" err="1"/>
              <a:t>tra-bonjy</a:t>
            </a:r>
            <a:r>
              <a:rPr lang="en-GB" sz="5400" b="1" dirty="0"/>
              <a:t> 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54993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57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/>
              <a:t>3 O !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amosahy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Fahazavam-panahy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fisainanay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tarafo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Andreheto</a:t>
            </a:r>
            <a:r>
              <a:rPr lang="en-GB" sz="6600" b="1" dirty="0"/>
              <a:t> </a:t>
            </a:r>
            <a:r>
              <a:rPr lang="en-GB" sz="6600" b="1" dirty="0" err="1"/>
              <a:t>afo</a:t>
            </a:r>
            <a:r>
              <a:rPr lang="en-GB" sz="6600" b="1" dirty="0"/>
              <a:t>,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34052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42" y="5147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fanahinay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ombay</a:t>
            </a:r>
            <a:endParaRPr lang="fr-FR" sz="5400" b="1" dirty="0"/>
          </a:p>
          <a:p>
            <a:pPr algn="ctr"/>
            <a:r>
              <a:rPr lang="en-GB" sz="5400" b="1" dirty="0"/>
              <a:t>    Re </a:t>
            </a:r>
            <a:r>
              <a:rPr lang="en-GB" sz="5400" b="1" dirty="0" err="1"/>
              <a:t>izahay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Ra</a:t>
            </a:r>
            <a:r>
              <a:rPr lang="en-GB" sz="5400" b="1" i="1" dirty="0" err="1"/>
              <a:t>ha</a:t>
            </a:r>
            <a:r>
              <a:rPr lang="en-GB" sz="5400" b="1" dirty="0"/>
              <a:t>  </a:t>
            </a:r>
            <a:r>
              <a:rPr lang="en-GB" sz="5400" b="1" dirty="0" err="1"/>
              <a:t>antsoinao</a:t>
            </a:r>
            <a:r>
              <a:rPr lang="en-GB" sz="5400" b="1" dirty="0"/>
              <a:t> </a:t>
            </a:r>
            <a:r>
              <a:rPr lang="en-GB" sz="5400" b="1" dirty="0" err="1"/>
              <a:t>hanambara</a:t>
            </a:r>
            <a:endParaRPr lang="fr-FR" sz="5400" b="1" dirty="0"/>
          </a:p>
          <a:p>
            <a:pPr algn="ctr"/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Filazantsara</a:t>
            </a:r>
            <a:r>
              <a:rPr lang="en-GB" sz="5400" b="1" dirty="0"/>
              <a:t> 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575285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/>
              <a:t>4 O !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Andon’aina</a:t>
            </a:r>
            <a:r>
              <a:rPr lang="en-GB" sz="6600" b="1" dirty="0"/>
              <a:t> !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Tany</a:t>
            </a:r>
            <a:r>
              <a:rPr lang="en-GB" sz="6600" b="1" dirty="0"/>
              <a:t> </a:t>
            </a:r>
            <a:r>
              <a:rPr lang="en-GB" sz="6600" b="1" dirty="0" err="1"/>
              <a:t>karankaina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vontosinao</a:t>
            </a:r>
            <a:r>
              <a:rPr lang="en-GB" sz="6600" b="1" dirty="0"/>
              <a:t> !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vanom</a:t>
            </a:r>
            <a:r>
              <a:rPr lang="en-GB" sz="6600" b="1" dirty="0"/>
              <a:t>-boa,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Hahavoka-tsoa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29812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057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/>
              <a:t>Re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volinao</a:t>
            </a:r>
            <a:r>
              <a:rPr lang="en-GB" sz="6000" b="1" dirty="0"/>
              <a:t> !</a:t>
            </a:r>
            <a:endParaRPr lang="fr-FR" sz="60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dirty="0" err="1"/>
              <a:t>Indrafo</a:t>
            </a:r>
            <a:endParaRPr lang="fr-FR" sz="60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teny</a:t>
            </a:r>
            <a:r>
              <a:rPr lang="en-GB" sz="6000" b="1" dirty="0"/>
              <a:t> to</a:t>
            </a:r>
            <a:endParaRPr lang="fr-FR" sz="6000" b="1" dirty="0"/>
          </a:p>
          <a:p>
            <a:pPr algn="ctr"/>
            <a:r>
              <a:rPr lang="en-GB" sz="6000" b="1" dirty="0"/>
              <a:t>   No </a:t>
            </a:r>
            <a:r>
              <a:rPr lang="en-GB" sz="6000" b="1" dirty="0" err="1"/>
              <a:t>harena</a:t>
            </a:r>
            <a:r>
              <a:rPr lang="en-GB" sz="6000" b="1" dirty="0"/>
              <a:t> </a:t>
            </a:r>
            <a:r>
              <a:rPr lang="en-GB" sz="6000" b="1" dirty="0" err="1"/>
              <a:t>antenaina</a:t>
            </a:r>
            <a:endParaRPr lang="fr-FR" sz="6000" b="1" dirty="0"/>
          </a:p>
          <a:p>
            <a:pPr algn="ctr"/>
            <a:r>
              <a:rPr lang="en-GB" sz="6000" b="1" dirty="0"/>
              <a:t>    </a:t>
            </a:r>
            <a:r>
              <a:rPr lang="en-GB" sz="6000" b="1" dirty="0" err="1"/>
              <a:t>Hanavao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aina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7431698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225</Words>
  <Application>Microsoft Office PowerPoint</Application>
  <PresentationFormat>Affichage à l'écran (16:9)</PresentationFormat>
  <Paragraphs>62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188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Solofo</cp:lastModifiedBy>
  <cp:revision>2</cp:revision>
  <dcterms:created xsi:type="dcterms:W3CDTF">2014-08-09T08:06:51Z</dcterms:created>
  <dcterms:modified xsi:type="dcterms:W3CDTF">2014-08-09T08:47:17Z</dcterms:modified>
</cp:coreProperties>
</file>