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3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5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1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63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75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15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3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4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81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5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8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02B59-3E3D-49DC-A990-C69E68CBD7DF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F8EBD-97B5-4367-9166-4049F025D4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3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189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O,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Fanahy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Masina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595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8035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841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O,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Fanahy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Masina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6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Mba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midira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ao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anaty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!</a:t>
            </a:r>
            <a:endParaRPr lang="fr-FR" sz="16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Taomy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mania</a:t>
            </a:r>
            <a:endParaRPr lang="fr-FR" sz="16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Hody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avokoa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;</a:t>
            </a:r>
            <a:endParaRPr lang="fr-FR" sz="16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9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94138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mitahia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Manomeza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soa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9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Miantrà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Tompo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9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3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8557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O,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Mazava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lehibe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3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Hazavao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izay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 !</a:t>
            </a:r>
            <a:endParaRPr lang="fr-FR" sz="13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Asehoy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Jesosy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3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Ambarao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vonjy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;</a:t>
            </a:r>
            <a:endParaRPr lang="fr-FR" sz="13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0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75138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Iasao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Nosy</a:t>
            </a:r>
            <a:endParaRPr lang="fr-FR" sz="19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Mba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voavonjy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FR" sz="19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Miantrà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Tompo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9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2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5509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Afom-pitiavana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3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Mba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levoninao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lolompo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3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Ampiraiso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</a:t>
            </a:r>
            <a:endParaRPr lang="fr-FR" sz="13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7200" b="1" i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reto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ondry</a:t>
            </a:r>
            <a:r>
              <a:rPr lang="en-GB" sz="72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vitsy</a:t>
            </a:r>
            <a:endParaRPr lang="fr-FR" sz="13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0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87458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Mba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hifankatia</a:t>
            </a:r>
            <a:endParaRPr lang="fr-FR" sz="19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iray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mihitsy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FR" sz="199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Miantrà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8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Tompo</a:t>
            </a:r>
            <a:r>
              <a:rPr lang="en-GB" sz="8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9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9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2218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66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Mpampifaly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tsara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15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Mba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72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omeo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toky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15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Mba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hanantenanay</a:t>
            </a:r>
            <a:endParaRPr lang="fr-FR" sz="115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66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voavonjy</a:t>
            </a:r>
            <a:r>
              <a:rPr lang="en-GB" sz="6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fr-FR" sz="115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2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65538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handresenay</a:t>
            </a:r>
            <a:endParaRPr lang="fr-FR" sz="16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Noho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Mpamonjy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fr-FR" sz="166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Miantrà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Tompo</a:t>
            </a:r>
            <a:r>
              <a:rPr lang="en-GB" sz="8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ô !</a:t>
            </a:r>
            <a:endParaRPr lang="fr-FR" sz="16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5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153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Thème Office</vt:lpstr>
      <vt:lpstr>189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2014-08-15T06:34:01Z</dcterms:created>
  <dcterms:modified xsi:type="dcterms:W3CDTF">2014-08-15T06:44:36Z</dcterms:modified>
</cp:coreProperties>
</file>