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60" r:id="rId4"/>
    <p:sldId id="258" r:id="rId5"/>
    <p:sldId id="261" r:id="rId6"/>
    <p:sldId id="259" r:id="rId7"/>
    <p:sldId id="262" r:id="rId8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96" y="-9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46F2-E966-4298-B642-D52BE5565C96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7A22-25B3-4021-BA5F-5CB293D7A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3865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46F2-E966-4298-B642-D52BE5565C96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7A22-25B3-4021-BA5F-5CB293D7A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19451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46F2-E966-4298-B642-D52BE5565C96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7A22-25B3-4021-BA5F-5CB293D7A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388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46F2-E966-4298-B642-D52BE5565C96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7A22-25B3-4021-BA5F-5CB293D7A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2852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46F2-E966-4298-B642-D52BE5565C96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7A22-25B3-4021-BA5F-5CB293D7A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997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46F2-E966-4298-B642-D52BE5565C96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7A22-25B3-4021-BA5F-5CB293D7A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0026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46F2-E966-4298-B642-D52BE5565C96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7A22-25B3-4021-BA5F-5CB293D7A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826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46F2-E966-4298-B642-D52BE5565C96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7A22-25B3-4021-BA5F-5CB293D7A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75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46F2-E966-4298-B642-D52BE5565C96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7A22-25B3-4021-BA5F-5CB293D7A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71189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46F2-E966-4298-B642-D52BE5565C96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7A22-25B3-4021-BA5F-5CB293D7A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879573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9946F2-E966-4298-B642-D52BE5565C96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DC7A22-25B3-4021-BA5F-5CB293D7A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402175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9946F2-E966-4298-B642-D52BE5565C96}" type="datetimeFigureOut">
              <a:rPr lang="fr-FR" smtClean="0"/>
              <a:t>05/11/2014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C7A22-25B3-4021-BA5F-5CB293D7A6A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0730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16600" b="1" dirty="0" smtClean="0"/>
              <a:t>190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i="1" dirty="0" err="1" smtClean="0"/>
              <a:t>Ry</a:t>
            </a:r>
            <a:r>
              <a:rPr lang="en-GB" sz="4000" i="1" dirty="0" smtClean="0"/>
              <a:t> </a:t>
            </a:r>
            <a:r>
              <a:rPr lang="en-GB" sz="4000" i="1" dirty="0" err="1" smtClean="0"/>
              <a:t>Fanahy</a:t>
            </a:r>
            <a:r>
              <a:rPr lang="en-GB" sz="4000" i="1" dirty="0" smtClean="0"/>
              <a:t> </a:t>
            </a:r>
            <a:r>
              <a:rPr lang="en-GB" sz="4000" i="1" dirty="0" err="1" smtClean="0"/>
              <a:t>Mpanazava</a:t>
            </a:r>
            <a:r>
              <a:rPr lang="en-GB" sz="4000" i="1" dirty="0" smtClean="0"/>
              <a:t> !</a:t>
            </a:r>
            <a:endParaRPr lang="fr-FR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4868" y="483518"/>
            <a:ext cx="9036496" cy="3690458"/>
          </a:xfrm>
        </p:spPr>
        <p:txBody>
          <a:bodyPr>
            <a:noAutofit/>
          </a:bodyPr>
          <a:lstStyle/>
          <a:p>
            <a:r>
              <a:rPr lang="en-GB" sz="5400" b="1" dirty="0" smtClean="0"/>
              <a:t>1) </a:t>
            </a:r>
            <a:r>
              <a:rPr lang="en-GB" sz="5400" b="1" dirty="0" err="1"/>
              <a:t>Ry</a:t>
            </a:r>
            <a:r>
              <a:rPr lang="en-GB" sz="5400" b="1" dirty="0"/>
              <a:t> </a:t>
            </a:r>
            <a:r>
              <a:rPr lang="en-GB" sz="5400" b="1" dirty="0" err="1"/>
              <a:t>Fanahy</a:t>
            </a:r>
            <a:r>
              <a:rPr lang="en-GB" sz="5400" b="1" dirty="0"/>
              <a:t> </a:t>
            </a:r>
            <a:r>
              <a:rPr lang="en-GB" sz="5400" b="1" dirty="0" err="1"/>
              <a:t>Mpanazava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Miandrandra</a:t>
            </a:r>
            <a:r>
              <a:rPr lang="en-GB" sz="5400" b="1" dirty="0" smtClean="0"/>
              <a:t> </a:t>
            </a:r>
            <a:r>
              <a:rPr lang="en-GB" sz="5400" b="1" dirty="0" err="1"/>
              <a:t>Anao</a:t>
            </a:r>
            <a:r>
              <a:rPr lang="en-GB" sz="5400" b="1" dirty="0"/>
              <a:t> </a:t>
            </a:r>
            <a:r>
              <a:rPr lang="en-GB" sz="5400" b="1" dirty="0" err="1"/>
              <a:t>izahay</a:t>
            </a:r>
            <a:r>
              <a:rPr lang="en-GB" sz="5400" b="1" dirty="0"/>
              <a:t> !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Aza</a:t>
            </a:r>
            <a:r>
              <a:rPr lang="en-GB" sz="5400" b="1" dirty="0" smtClean="0"/>
              <a:t> </a:t>
            </a:r>
            <a:r>
              <a:rPr lang="en-GB" sz="5400" b="1" dirty="0" err="1"/>
              <a:t>ela</a:t>
            </a:r>
            <a:r>
              <a:rPr lang="en-GB" sz="5400" b="1" dirty="0"/>
              <a:t>, </a:t>
            </a:r>
            <a:r>
              <a:rPr lang="en-GB" sz="5400" b="1" dirty="0" err="1"/>
              <a:t>fa</a:t>
            </a:r>
            <a:r>
              <a:rPr lang="en-GB" sz="5400" b="1" dirty="0"/>
              <a:t> </a:t>
            </a:r>
            <a:r>
              <a:rPr lang="en-GB" sz="5400" b="1" dirty="0" err="1"/>
              <a:t>tongava</a:t>
            </a:r>
            <a:r>
              <a:rPr lang="en-GB" sz="5400" b="1" dirty="0"/>
              <a:t>,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Taomy</a:t>
            </a:r>
            <a:r>
              <a:rPr lang="en-GB" sz="5400" b="1" dirty="0" smtClean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fanahinay</a:t>
            </a:r>
            <a:r>
              <a:rPr lang="en-GB" sz="5400" b="1" dirty="0" smtClean="0"/>
              <a:t>,</a:t>
            </a:r>
            <a:endParaRPr lang="fr-FR" sz="54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0" y="411510"/>
            <a:ext cx="9144000" cy="3867894"/>
          </a:xfrm>
        </p:spPr>
        <p:txBody>
          <a:bodyPr>
            <a:noAutofit/>
          </a:bodyPr>
          <a:lstStyle/>
          <a:p>
            <a:r>
              <a:rPr lang="en-GB" sz="5400" b="1" dirty="0" err="1" smtClean="0"/>
              <a:t>Mba</a:t>
            </a:r>
            <a:r>
              <a:rPr lang="en-GB" sz="5400" b="1" dirty="0" smtClean="0"/>
              <a:t> </a:t>
            </a:r>
            <a:r>
              <a:rPr lang="en-GB" sz="5400" b="1" dirty="0"/>
              <a:t>ho </a:t>
            </a:r>
            <a:r>
              <a:rPr lang="en-GB" sz="5400" b="1" dirty="0" err="1"/>
              <a:t>fantatray</a:t>
            </a:r>
            <a:r>
              <a:rPr lang="en-GB" sz="5400" b="1" dirty="0"/>
              <a:t> </a:t>
            </a:r>
            <a:r>
              <a:rPr lang="en-GB" sz="5400" b="1" dirty="0" err="1"/>
              <a:t>mazava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Izay</a:t>
            </a:r>
            <a:r>
              <a:rPr lang="en-GB" sz="5400" b="1" dirty="0" smtClean="0"/>
              <a:t> </a:t>
            </a:r>
            <a:r>
              <a:rPr lang="en-GB" sz="5400" b="1" dirty="0" err="1"/>
              <a:t>lazain’ny</a:t>
            </a:r>
            <a:r>
              <a:rPr lang="en-GB" sz="5400" b="1" dirty="0"/>
              <a:t> </a:t>
            </a:r>
            <a:r>
              <a:rPr lang="en-GB" sz="5400" b="1" dirty="0" err="1"/>
              <a:t>teninao</a:t>
            </a:r>
            <a:r>
              <a:rPr lang="en-GB" sz="5400" b="1" dirty="0"/>
              <a:t> ;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Areheto</a:t>
            </a:r>
            <a:r>
              <a:rPr lang="en-GB" sz="5400" b="1" dirty="0" smtClean="0"/>
              <a:t> </a:t>
            </a:r>
            <a:r>
              <a:rPr lang="en-GB" sz="5400" b="1" dirty="0" err="1"/>
              <a:t>lalandava</a:t>
            </a:r>
            <a:r>
              <a:rPr lang="fr-FR" sz="5400" b="1" dirty="0"/>
              <a:t/>
            </a:r>
            <a:br>
              <a:rPr lang="fr-FR" sz="5400" b="1" dirty="0"/>
            </a:br>
            <a:r>
              <a:rPr lang="en-GB" sz="5400" b="1" dirty="0" err="1" smtClean="0"/>
              <a:t>Ao</a:t>
            </a:r>
            <a:r>
              <a:rPr lang="en-GB" sz="5400" b="1" dirty="0" smtClean="0"/>
              <a:t> </a:t>
            </a:r>
            <a:r>
              <a:rPr lang="en-GB" sz="5400" b="1" dirty="0"/>
              <a:t>am-</a:t>
            </a:r>
            <a:r>
              <a:rPr lang="en-GB" sz="5400" b="1" dirty="0" err="1"/>
              <a:t>po</a:t>
            </a:r>
            <a:r>
              <a:rPr lang="en-GB" sz="5400" b="1" dirty="0"/>
              <a:t> </a:t>
            </a:r>
            <a:r>
              <a:rPr lang="en-GB" sz="5400" b="1" dirty="0" err="1"/>
              <a:t>ny</a:t>
            </a:r>
            <a:r>
              <a:rPr lang="en-GB" sz="5400" b="1" dirty="0"/>
              <a:t> </a:t>
            </a:r>
            <a:r>
              <a:rPr lang="en-GB" sz="5400" b="1" dirty="0" err="1"/>
              <a:t>afonao</a:t>
            </a:r>
            <a:r>
              <a:rPr lang="en-GB" sz="5400" b="1" dirty="0" smtClean="0"/>
              <a:t>.</a:t>
            </a:r>
            <a:endParaRPr lang="fr-FR" sz="5400" b="1" dirty="0"/>
          </a:p>
        </p:txBody>
      </p:sp>
    </p:spTree>
    <p:extLst>
      <p:ext uri="{BB962C8B-B14F-4D97-AF65-F5344CB8AC3E}">
        <p14:creationId xmlns:p14="http://schemas.microsoft.com/office/powerpoint/2010/main" val="3414302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-308570"/>
            <a:ext cx="9144000" cy="4500594"/>
          </a:xfrm>
        </p:spPr>
        <p:txBody>
          <a:bodyPr>
            <a:noAutofit/>
          </a:bodyPr>
          <a:lstStyle/>
          <a:p>
            <a:r>
              <a:rPr lang="en-GB" sz="6000" b="1" dirty="0" smtClean="0"/>
              <a:t>2)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Jesosy</a:t>
            </a:r>
            <a:r>
              <a:rPr lang="en-GB" sz="6000" b="1" dirty="0"/>
              <a:t> ! </a:t>
            </a:r>
            <a:r>
              <a:rPr lang="en-GB" sz="6000" b="1" dirty="0" err="1"/>
              <a:t>mitenena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Araka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fombanao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Aminay</a:t>
            </a:r>
            <a:r>
              <a:rPr lang="en-GB" sz="6000" b="1" dirty="0" smtClean="0"/>
              <a:t> </a:t>
            </a:r>
            <a:r>
              <a:rPr lang="en-GB" sz="6000" b="1" dirty="0" err="1"/>
              <a:t>izay</a:t>
            </a:r>
            <a:r>
              <a:rPr lang="en-GB" sz="6000" b="1" dirty="0"/>
              <a:t> </a:t>
            </a:r>
            <a:r>
              <a:rPr lang="en-GB" sz="5400" b="1" dirty="0" err="1"/>
              <a:t>manantena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handre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 smtClean="0"/>
              <a:t>feonao</a:t>
            </a:r>
            <a:endParaRPr lang="fr-FR" sz="60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-28560" y="-56636"/>
            <a:ext cx="9144000" cy="4500594"/>
          </a:xfrm>
        </p:spPr>
        <p:txBody>
          <a:bodyPr>
            <a:noAutofit/>
          </a:bodyPr>
          <a:lstStyle/>
          <a:p>
            <a:r>
              <a:rPr lang="en-GB" sz="6600" b="1" dirty="0" err="1" smtClean="0"/>
              <a:t>Fo</a:t>
            </a:r>
            <a:r>
              <a:rPr lang="en-GB" sz="6600" b="1" dirty="0" smtClean="0"/>
              <a:t> </a:t>
            </a:r>
            <a:r>
              <a:rPr lang="en-GB" sz="6600" b="1" dirty="0" err="1"/>
              <a:t>marary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manahy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tsaboy</a:t>
            </a:r>
            <a:r>
              <a:rPr lang="en-GB" sz="6600" b="1" dirty="0"/>
              <a:t>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iantrao</a:t>
            </a:r>
            <a:r>
              <a:rPr lang="en-GB" sz="6600" b="1" dirty="0"/>
              <a:t> 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te-hino</a:t>
            </a:r>
            <a:r>
              <a:rPr lang="en-GB" sz="6600" b="1" dirty="0"/>
              <a:t> </a:t>
            </a:r>
            <a:r>
              <a:rPr lang="en-GB" sz="6600" b="1" dirty="0" err="1"/>
              <a:t>fa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sahy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Anehoy</a:t>
            </a:r>
            <a:r>
              <a:rPr lang="en-GB" sz="6600" b="1" dirty="0" smtClean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holatrao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8292350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627534"/>
            <a:ext cx="9036496" cy="3723878"/>
          </a:xfrm>
        </p:spPr>
        <p:txBody>
          <a:bodyPr>
            <a:noAutofit/>
          </a:bodyPr>
          <a:lstStyle/>
          <a:p>
            <a:r>
              <a:rPr lang="en-GB" sz="4800" b="1" dirty="0" smtClean="0"/>
              <a:t>3) </a:t>
            </a:r>
            <a:r>
              <a:rPr lang="en-GB" sz="4800" b="1" dirty="0" err="1"/>
              <a:t>Rainay</a:t>
            </a:r>
            <a:r>
              <a:rPr lang="en-GB" sz="4800" b="1" dirty="0"/>
              <a:t>, </a:t>
            </a:r>
            <a:r>
              <a:rPr lang="en-GB" sz="4800" b="1" dirty="0" err="1"/>
              <a:t>Mpanome</a:t>
            </a:r>
            <a:r>
              <a:rPr lang="en-GB" sz="4800" b="1" dirty="0"/>
              <a:t> </a:t>
            </a:r>
            <a:r>
              <a:rPr lang="en-GB" sz="4800" b="1" dirty="0" err="1"/>
              <a:t>ny</a:t>
            </a:r>
            <a:r>
              <a:rPr lang="en-GB" sz="4800" b="1" dirty="0"/>
              <a:t> </a:t>
            </a:r>
            <a:r>
              <a:rPr lang="en-GB" sz="4800" b="1" dirty="0" err="1"/>
              <a:t>soa</a:t>
            </a:r>
            <a:r>
              <a:rPr lang="en-GB" sz="4800" b="1" dirty="0"/>
              <a:t>,</a:t>
            </a:r>
            <a:r>
              <a:rPr lang="fr-FR" sz="4800" b="1" dirty="0"/>
              <a:t/>
            </a:r>
            <a:br>
              <a:rPr lang="fr-FR" sz="4800" b="1" dirty="0"/>
            </a:br>
            <a:r>
              <a:rPr lang="en-GB" sz="6000" b="1" dirty="0" err="1" smtClean="0"/>
              <a:t>Mba</a:t>
            </a:r>
            <a:r>
              <a:rPr lang="en-GB" sz="6000" b="1" dirty="0" smtClean="0"/>
              <a:t> </a:t>
            </a:r>
            <a:r>
              <a:rPr lang="en-GB" sz="6000" b="1" dirty="0" err="1"/>
              <a:t>henoy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hatakay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Ka</a:t>
            </a:r>
            <a:r>
              <a:rPr lang="en-GB" sz="6000" b="1" dirty="0" smtClean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tananao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toha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 err="1" smtClean="0"/>
              <a:t>Iarovinao</a:t>
            </a:r>
            <a:r>
              <a:rPr lang="en-GB" sz="6000" b="1" dirty="0" smtClean="0"/>
              <a:t> </a:t>
            </a:r>
            <a:r>
              <a:rPr lang="en-GB" sz="6000" b="1" dirty="0" err="1"/>
              <a:t>anay</a:t>
            </a:r>
            <a:r>
              <a:rPr lang="en-GB" sz="6000" b="1" dirty="0"/>
              <a:t> </a:t>
            </a:r>
            <a:r>
              <a:rPr lang="en-GB" sz="6000" b="1" dirty="0" smtClean="0"/>
              <a:t>;</a:t>
            </a:r>
            <a:endParaRPr lang="fr-FR" sz="60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411510"/>
            <a:ext cx="9144000" cy="3888432"/>
          </a:xfrm>
        </p:spPr>
        <p:txBody>
          <a:bodyPr>
            <a:noAutofit/>
          </a:bodyPr>
          <a:lstStyle/>
          <a:p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tanora</a:t>
            </a:r>
            <a:r>
              <a:rPr lang="en-GB" sz="6600" b="1" dirty="0"/>
              <a:t> </a:t>
            </a:r>
            <a:r>
              <a:rPr lang="en-GB" sz="6600" b="1" dirty="0" err="1"/>
              <a:t>mba</a:t>
            </a:r>
            <a:r>
              <a:rPr lang="en-GB" sz="6600" b="1" dirty="0"/>
              <a:t> </a:t>
            </a:r>
            <a:r>
              <a:rPr lang="en-GB" sz="6600" b="1" dirty="0" err="1"/>
              <a:t>tahio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Ny</a:t>
            </a:r>
            <a:r>
              <a:rPr lang="en-GB" sz="6600" b="1" dirty="0" smtClean="0"/>
              <a:t> </a:t>
            </a:r>
            <a:r>
              <a:rPr lang="en-GB" sz="6600" b="1" dirty="0" err="1"/>
              <a:t>vaventy</a:t>
            </a:r>
            <a:r>
              <a:rPr lang="en-GB" sz="6600" b="1" dirty="0"/>
              <a:t> </a:t>
            </a:r>
            <a:r>
              <a:rPr lang="en-GB" sz="6600" b="1" dirty="0" err="1"/>
              <a:t>hafanao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/>
              <a:t>ho </a:t>
            </a:r>
            <a:r>
              <a:rPr lang="en-GB" sz="6600" b="1" dirty="0" err="1"/>
              <a:t>hitanay</a:t>
            </a:r>
            <a:r>
              <a:rPr lang="en-GB" sz="6600" b="1" dirty="0"/>
              <a:t> </a:t>
            </a:r>
            <a:r>
              <a:rPr lang="en-GB" sz="6600" b="1" dirty="0" err="1"/>
              <a:t>anio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Fa</a:t>
            </a:r>
            <a:r>
              <a:rPr lang="en-GB" sz="6600" b="1" dirty="0" smtClean="0"/>
              <a:t> </a:t>
            </a:r>
            <a:r>
              <a:rPr lang="en-GB" sz="6600" b="1" dirty="0" err="1"/>
              <a:t>atý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tenanao</a:t>
            </a:r>
            <a:r>
              <a:rPr lang="en-GB" sz="6600" b="1" dirty="0"/>
              <a:t> !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7107908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</TotalTime>
  <Words>38</Words>
  <Application>Microsoft Office PowerPoint</Application>
  <PresentationFormat>Affichage à l'écran (16:9)</PresentationFormat>
  <Paragraphs>8</Paragraphs>
  <Slides>7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8" baseType="lpstr">
      <vt:lpstr>Thème Office</vt:lpstr>
      <vt:lpstr>190</vt:lpstr>
      <vt:lpstr>1) Ry Fanahy Mpanazava ! Miandrandra Anao izahay ! Aza ela, fa tongava, Taomy ny fanahinay,</vt:lpstr>
      <vt:lpstr>Mba ho fantatray mazava Izay lazain’ny teninao ; Areheto lalandava Ao am-po ny afonao.</vt:lpstr>
      <vt:lpstr>2) Ry Jesosy ! mitenena Araka ny fombanao, Aminay izay manantena Mba handre ny feonao</vt:lpstr>
      <vt:lpstr>Fo marary sy manahy Mba tsaboy sy iantrao  Ny te-hino fa tsy sahy, Anehoy ny holatrao !</vt:lpstr>
      <vt:lpstr>3) Rainay, Mpanome ny soa, Mba henoy ny hatakay Ka ny tananao tsy toha Iarovinao anay ;</vt:lpstr>
      <vt:lpstr>Ny tanora mba tahio, Ny vaventy hafanao, Mba ho hitanay anio Fa atý ny tenanao !</vt:lpstr>
    </vt:vector>
  </TitlesOfParts>
  <Company>Sweet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190</dc:title>
  <dc:creator>SWEET</dc:creator>
  <cp:lastModifiedBy>ami</cp:lastModifiedBy>
  <cp:revision>8</cp:revision>
  <dcterms:created xsi:type="dcterms:W3CDTF">2013-05-17T07:02:01Z</dcterms:created>
  <dcterms:modified xsi:type="dcterms:W3CDTF">2014-11-05T15:58:40Z</dcterms:modified>
</cp:coreProperties>
</file>