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876" y="-6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0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E218-6755-4E59-BA4A-08CBE218FAE2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67B7E-1BD6-4B15-B6E5-56D723BB98E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E218-6755-4E59-BA4A-08CBE218FAE2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67B7E-1BD6-4B15-B6E5-56D723BB98E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E218-6755-4E59-BA4A-08CBE218FAE2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67B7E-1BD6-4B15-B6E5-56D723BB98ED}" type="slidenum">
              <a:rPr lang="fr-FR" smtClean="0"/>
              <a:t>‹N°›</a:t>
            </a:fld>
            <a:endParaRPr lang="fr-FR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85850"/>
            <a:ext cx="2057400" cy="3365500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85850"/>
            <a:ext cx="6019800" cy="3365501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E218-6755-4E59-BA4A-08CBE218FAE2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67B7E-1BD6-4B15-B6E5-56D723BB98ED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3552444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9" y="3152694"/>
            <a:ext cx="2876429" cy="535520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3056467"/>
            <a:ext cx="5544515" cy="637604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3065672"/>
            <a:ext cx="5467980" cy="580704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3055631"/>
            <a:ext cx="3308000" cy="488662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3043916"/>
            <a:ext cx="8723376" cy="997406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1847670"/>
            <a:ext cx="7772400" cy="1143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078086"/>
            <a:ext cx="6417734" cy="70485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E218-6755-4E59-BA4A-08CBE218FAE2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67B7E-1BD6-4B15-B6E5-56D723BB98E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E218-6755-4E59-BA4A-08CBE218FAE2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67B7E-1BD6-4B15-B6E5-56D723BB98E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009394"/>
            <a:ext cx="3822192" cy="258546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09394"/>
            <a:ext cx="3822192" cy="258546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3" y="2571751"/>
            <a:ext cx="3820055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71751"/>
            <a:ext cx="3822192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E218-6755-4E59-BA4A-08CBE218FAE2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67B7E-1BD6-4B15-B6E5-56D723BB98E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E218-6755-4E59-BA4A-08CBE218FAE2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67B7E-1BD6-4B15-B6E5-56D723BB98E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7406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E218-6755-4E59-BA4A-08CBE218FAE2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67B7E-1BD6-4B15-B6E5-56D723BB98E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E218-6755-4E59-BA4A-08CBE218FAE2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67B7E-1BD6-4B15-B6E5-56D723BB98ED}" type="slidenum">
              <a:rPr lang="fr-FR" smtClean="0"/>
              <a:t>‹N°›</a:t>
            </a:fld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686050"/>
            <a:ext cx="3352800" cy="142875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1714500"/>
            <a:ext cx="3352800" cy="939546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371600"/>
            <a:ext cx="3904076" cy="28575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6" y="254000"/>
            <a:ext cx="3812645" cy="1822451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4" y="2089150"/>
            <a:ext cx="3818467" cy="18161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E218-6755-4E59-BA4A-08CBE218FAE2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67B7E-1BD6-4B15-B6E5-56D723BB98ED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028700"/>
            <a:ext cx="3566160" cy="219456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185166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259572"/>
            <a:ext cx="8723376" cy="997406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53746"/>
            <a:ext cx="8229600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4687623"/>
            <a:ext cx="378669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AC1E218-6755-4E59-BA4A-08CBE218FAE2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9" y="4687623"/>
            <a:ext cx="378669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4687623"/>
            <a:ext cx="11618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6067B7E-1BD6-4B15-B6E5-56D723BB98ED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8" y="2006600"/>
            <a:ext cx="7408333" cy="2588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1131590"/>
            <a:ext cx="7772400" cy="1102519"/>
          </a:xfrm>
        </p:spPr>
        <p:txBody>
          <a:bodyPr>
            <a:noAutofit/>
          </a:bodyPr>
          <a:lstStyle/>
          <a:p>
            <a:r>
              <a:rPr lang="fr-FR" sz="16600" b="1" dirty="0" smtClean="0"/>
              <a:t>191</a:t>
            </a:r>
            <a:endParaRPr lang="fr-FR" sz="166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2914650"/>
            <a:ext cx="9144000" cy="1314450"/>
          </a:xfrm>
        </p:spPr>
        <p:txBody>
          <a:bodyPr>
            <a:normAutofit/>
          </a:bodyPr>
          <a:lstStyle/>
          <a:p>
            <a:r>
              <a:rPr lang="en-GB" sz="4000" b="1" dirty="0" err="1" smtClean="0"/>
              <a:t>Ny</a:t>
            </a:r>
            <a:r>
              <a:rPr lang="en-GB" sz="4000" b="1" dirty="0" smtClean="0"/>
              <a:t> </a:t>
            </a:r>
            <a:r>
              <a:rPr lang="en-GB" sz="4000" b="1" dirty="0" err="1" smtClean="0"/>
              <a:t>teny</a:t>
            </a:r>
            <a:r>
              <a:rPr lang="en-GB" sz="4000" b="1" dirty="0" smtClean="0"/>
              <a:t> </a:t>
            </a:r>
            <a:r>
              <a:rPr lang="en-GB" sz="4000" b="1" dirty="0" err="1" smtClean="0"/>
              <a:t>sy</a:t>
            </a:r>
            <a:r>
              <a:rPr lang="en-GB" sz="4000" b="1" dirty="0" smtClean="0"/>
              <a:t> </a:t>
            </a:r>
            <a:r>
              <a:rPr lang="en-GB" sz="4000" b="1" dirty="0" err="1" smtClean="0"/>
              <a:t>Fanahinao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418408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910" y="483518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600" b="1" dirty="0" smtClean="0"/>
              <a:t>1.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teny</a:t>
            </a:r>
            <a:r>
              <a:rPr lang="en-GB" sz="6600" b="1" dirty="0"/>
              <a:t> </a:t>
            </a:r>
            <a:r>
              <a:rPr lang="en-GB" sz="6600" b="1" dirty="0" err="1"/>
              <a:t>sy</a:t>
            </a:r>
            <a:r>
              <a:rPr lang="en-GB" sz="6600" b="1" dirty="0"/>
              <a:t> </a:t>
            </a:r>
            <a:r>
              <a:rPr lang="en-GB" sz="6600" b="1" dirty="0" err="1"/>
              <a:t>Fanahinao</a:t>
            </a:r>
            <a:r>
              <a:rPr lang="en-GB" sz="6600" b="1" dirty="0"/>
              <a:t>,</a:t>
            </a:r>
            <a:endParaRPr lang="fr-FR" sz="6600" b="1" dirty="0"/>
          </a:p>
          <a:p>
            <a:pPr algn="ctr"/>
            <a:r>
              <a:rPr lang="en-GB" sz="6600" b="1" dirty="0"/>
              <a:t>    </a:t>
            </a:r>
            <a:r>
              <a:rPr lang="en-GB" sz="6600" b="1" dirty="0" err="1"/>
              <a:t>Ry</a:t>
            </a:r>
            <a:r>
              <a:rPr lang="en-GB" sz="6600" b="1" dirty="0"/>
              <a:t> Ray,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 smtClean="0"/>
              <a:t>avelao</a:t>
            </a:r>
            <a:r>
              <a:rPr lang="en-GB" sz="6600" b="1" dirty="0" smtClean="0"/>
              <a:t> </a:t>
            </a:r>
            <a:r>
              <a:rPr lang="en-GB" sz="6600" b="1" dirty="0" err="1"/>
              <a:t>Handroso</a:t>
            </a:r>
            <a:r>
              <a:rPr lang="en-GB" sz="6600" b="1" dirty="0"/>
              <a:t> </a:t>
            </a:r>
            <a:r>
              <a:rPr lang="en-GB" sz="6600" b="1" dirty="0" err="1"/>
              <a:t>tsara</a:t>
            </a:r>
            <a:r>
              <a:rPr lang="en-GB" sz="6600" b="1" dirty="0"/>
              <a:t>, </a:t>
            </a:r>
            <a:r>
              <a:rPr lang="en-GB" sz="6600" b="1" dirty="0" err="1"/>
              <a:t>hanavao</a:t>
            </a:r>
            <a:endParaRPr lang="fr-FR" sz="6600" b="1" dirty="0"/>
          </a:p>
          <a:p>
            <a:pPr algn="ctr"/>
            <a:r>
              <a:rPr lang="en-GB" sz="6600" b="1" dirty="0"/>
              <a:t>    </a:t>
            </a:r>
            <a:r>
              <a:rPr lang="en-GB" sz="6600" b="1" dirty="0" err="1"/>
              <a:t>Izao</a:t>
            </a:r>
            <a:r>
              <a:rPr lang="en-GB" sz="6600" b="1" dirty="0"/>
              <a:t> </a:t>
            </a:r>
            <a:r>
              <a:rPr lang="en-GB" sz="6600" b="1" dirty="0" err="1"/>
              <a:t>tontolo</a:t>
            </a:r>
            <a:r>
              <a:rPr lang="en-GB" sz="6600" b="1" dirty="0"/>
              <a:t> </a:t>
            </a:r>
            <a:r>
              <a:rPr lang="en-GB" sz="6600" b="1" dirty="0" err="1"/>
              <a:t>izao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59235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39502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000" b="1" dirty="0" err="1"/>
              <a:t>Mitombo</a:t>
            </a:r>
            <a:r>
              <a:rPr lang="en-GB" sz="6000" b="1" dirty="0"/>
              <a:t>, </a:t>
            </a:r>
            <a:r>
              <a:rPr lang="en-GB" sz="6000" b="1" dirty="0" err="1"/>
              <a:t>mihabe</a:t>
            </a:r>
            <a:endParaRPr lang="fr-FR" sz="6000" b="1" dirty="0"/>
          </a:p>
          <a:p>
            <a:pPr algn="ctr"/>
            <a:r>
              <a:rPr lang="en-GB" sz="6000" b="1" dirty="0"/>
              <a:t>   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ratsy</a:t>
            </a:r>
            <a:r>
              <a:rPr lang="en-GB" sz="6000" b="1" dirty="0"/>
              <a:t> </a:t>
            </a:r>
            <a:r>
              <a:rPr lang="en-GB" sz="6000" b="1" dirty="0" err="1"/>
              <a:t>izao</a:t>
            </a:r>
            <a:r>
              <a:rPr lang="en-GB" sz="6000" b="1" dirty="0"/>
              <a:t>, </a:t>
            </a:r>
            <a:r>
              <a:rPr lang="en-GB" sz="6000" b="1" dirty="0" err="1"/>
              <a:t>odrey</a:t>
            </a:r>
            <a:r>
              <a:rPr lang="en-GB" sz="6000" b="1" dirty="0"/>
              <a:t> </a:t>
            </a:r>
          </a:p>
          <a:p>
            <a:pPr algn="ctr"/>
            <a:r>
              <a:rPr lang="en-GB" sz="6000" b="1" dirty="0" smtClean="0"/>
              <a:t> </a:t>
            </a:r>
            <a:r>
              <a:rPr lang="en-GB" sz="6000" b="1" dirty="0" err="1"/>
              <a:t>Fa</a:t>
            </a:r>
            <a:r>
              <a:rPr lang="en-GB" sz="6000" b="1" dirty="0"/>
              <a:t> </a:t>
            </a:r>
            <a:r>
              <a:rPr lang="en-GB" sz="6000" b="1" dirty="0" err="1"/>
              <a:t>vitsy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mpanomponao</a:t>
            </a:r>
            <a:endParaRPr lang="fr-FR" sz="6000" b="1" dirty="0"/>
          </a:p>
          <a:p>
            <a:pPr algn="ctr"/>
            <a:r>
              <a:rPr lang="en-GB" sz="6000" b="1" dirty="0"/>
              <a:t>    </a:t>
            </a:r>
            <a:r>
              <a:rPr lang="en-GB" sz="6000" b="1" i="1" dirty="0" err="1"/>
              <a:t>I</a:t>
            </a:r>
            <a:r>
              <a:rPr lang="en-GB" sz="6000" b="1" dirty="0" err="1"/>
              <a:t>zay</a:t>
            </a:r>
            <a:r>
              <a:rPr lang="en-GB" sz="6000" b="1" dirty="0"/>
              <a:t> </a:t>
            </a:r>
            <a:r>
              <a:rPr lang="en-GB" sz="6000" b="1" dirty="0" err="1"/>
              <a:t>ifalianao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42067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034" y="339502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dirty="0" smtClean="0"/>
              <a:t>2. </a:t>
            </a:r>
            <a:r>
              <a:rPr lang="en-GB" sz="7200" b="1" dirty="0" err="1"/>
              <a:t>Vonjeo</a:t>
            </a:r>
            <a:r>
              <a:rPr lang="en-GB" sz="7200" b="1" dirty="0"/>
              <a:t>, </a:t>
            </a:r>
            <a:r>
              <a:rPr lang="en-GB" sz="7200" b="1" dirty="0" err="1"/>
              <a:t>ry</a:t>
            </a:r>
            <a:r>
              <a:rPr lang="en-GB" sz="7200" b="1" dirty="0"/>
              <a:t> </a:t>
            </a:r>
            <a:r>
              <a:rPr lang="en-GB" sz="7200" b="1" dirty="0" err="1"/>
              <a:t>Jesosy</a:t>
            </a:r>
            <a:r>
              <a:rPr lang="en-GB" sz="7200" b="1" dirty="0"/>
              <a:t> ô !</a:t>
            </a:r>
            <a:endParaRPr lang="fr-FR" sz="7200" b="1" dirty="0"/>
          </a:p>
          <a:p>
            <a:pPr algn="ctr"/>
            <a:r>
              <a:rPr lang="en-GB" sz="7200" b="1" dirty="0"/>
              <a:t>   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Fiangonanao</a:t>
            </a:r>
            <a:r>
              <a:rPr lang="en-GB" sz="7200" b="1" dirty="0"/>
              <a:t>,</a:t>
            </a:r>
            <a:endParaRPr lang="fr-FR" sz="7200" b="1" dirty="0"/>
          </a:p>
          <a:p>
            <a:pPr algn="ctr"/>
            <a:r>
              <a:rPr lang="en-GB" sz="7200" b="1" dirty="0"/>
              <a:t>   </a:t>
            </a:r>
            <a:r>
              <a:rPr lang="en-GB" sz="7200" b="1" dirty="0" err="1"/>
              <a:t>Fa</a:t>
            </a:r>
            <a:r>
              <a:rPr lang="en-GB" sz="7200" b="1" dirty="0"/>
              <a:t> </a:t>
            </a:r>
            <a:r>
              <a:rPr lang="en-GB" sz="7200" b="1" dirty="0" err="1"/>
              <a:t>misy</a:t>
            </a:r>
            <a:r>
              <a:rPr lang="en-GB" sz="7200" b="1" dirty="0"/>
              <a:t> </a:t>
            </a:r>
            <a:r>
              <a:rPr lang="en-GB" sz="7200" b="1" dirty="0" err="1"/>
              <a:t>marobe</a:t>
            </a:r>
            <a:r>
              <a:rPr lang="en-GB" sz="7200" b="1" dirty="0"/>
              <a:t> </a:t>
            </a:r>
            <a:r>
              <a:rPr lang="en-GB" sz="7200" b="1" dirty="0" err="1"/>
              <a:t>izao</a:t>
            </a:r>
            <a:endParaRPr lang="fr-FR" sz="7200" b="1" dirty="0"/>
          </a:p>
          <a:p>
            <a:pPr algn="ctr"/>
            <a:r>
              <a:rPr lang="en-GB" sz="7200" b="1" dirty="0"/>
              <a:t>    </a:t>
            </a:r>
            <a:r>
              <a:rPr lang="en-GB" sz="7200" b="1" dirty="0" err="1"/>
              <a:t>Izay</a:t>
            </a:r>
            <a:r>
              <a:rPr lang="en-GB" sz="7200" b="1" dirty="0"/>
              <a:t> </a:t>
            </a:r>
            <a:r>
              <a:rPr lang="en-GB" sz="7200" b="1" dirty="0" err="1"/>
              <a:t>mody</a:t>
            </a:r>
            <a:r>
              <a:rPr lang="en-GB" sz="7200" b="1" dirty="0"/>
              <a:t>  </a:t>
            </a:r>
            <a:r>
              <a:rPr lang="en-GB" sz="7200" b="1" dirty="0" err="1"/>
              <a:t>olonao</a:t>
            </a:r>
            <a:r>
              <a:rPr lang="en-GB" sz="7200" b="1" dirty="0"/>
              <a:t>,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103467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83518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600" b="1" dirty="0"/>
              <a:t> </a:t>
            </a:r>
            <a:r>
              <a:rPr lang="en-GB" sz="6600" b="1" dirty="0" err="1"/>
              <a:t>Anefa</a:t>
            </a:r>
            <a:r>
              <a:rPr lang="en-GB" sz="6600" b="1" dirty="0"/>
              <a:t> </a:t>
            </a:r>
            <a:r>
              <a:rPr lang="en-GB" sz="6600" b="1" dirty="0" err="1"/>
              <a:t>tsy</a:t>
            </a:r>
            <a:r>
              <a:rPr lang="en-GB" sz="6600" b="1" dirty="0"/>
              <a:t> </a:t>
            </a:r>
            <a:r>
              <a:rPr lang="en-GB" sz="6600" b="1" dirty="0" err="1"/>
              <a:t>manao</a:t>
            </a:r>
            <a:endParaRPr lang="fr-FR" sz="6600" b="1" dirty="0"/>
          </a:p>
          <a:p>
            <a:pPr algn="ctr"/>
            <a:r>
              <a:rPr lang="en-GB" sz="6600" b="1" dirty="0"/>
              <a:t>    </a:t>
            </a:r>
            <a:r>
              <a:rPr lang="en-GB" sz="6600" b="1" i="1" dirty="0" err="1"/>
              <a:t>I</a:t>
            </a:r>
            <a:r>
              <a:rPr lang="en-GB" sz="6600" b="1" dirty="0" err="1"/>
              <a:t>zay</a:t>
            </a:r>
            <a:r>
              <a:rPr lang="en-GB" sz="6600" b="1" dirty="0"/>
              <a:t> </a:t>
            </a:r>
            <a:r>
              <a:rPr lang="en-GB" sz="6600" b="1" dirty="0" err="1"/>
              <a:t>tena</a:t>
            </a:r>
            <a:r>
              <a:rPr lang="en-GB" sz="6600" b="1" dirty="0"/>
              <a:t> </a:t>
            </a:r>
            <a:r>
              <a:rPr lang="en-GB" sz="6600" b="1" dirty="0" err="1"/>
              <a:t>sitrakao</a:t>
            </a:r>
            <a:r>
              <a:rPr lang="en-GB" sz="6600" b="1" dirty="0"/>
              <a:t>.</a:t>
            </a:r>
            <a:endParaRPr lang="fr-FR" sz="6600" b="1" dirty="0"/>
          </a:p>
          <a:p>
            <a:pPr algn="ctr"/>
            <a:r>
              <a:rPr lang="en-GB" sz="6600" b="1" dirty="0"/>
              <a:t>   O,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Mpanjaka</a:t>
            </a:r>
            <a:r>
              <a:rPr lang="en-GB" sz="6600" b="1" dirty="0"/>
              <a:t> </a:t>
            </a:r>
            <a:r>
              <a:rPr lang="en-GB" sz="6600" b="1" dirty="0" err="1"/>
              <a:t>lehibe</a:t>
            </a:r>
            <a:r>
              <a:rPr lang="en-GB" sz="6600" b="1" dirty="0"/>
              <a:t> !</a:t>
            </a:r>
            <a:endParaRPr lang="fr-FR" sz="6600" b="1" dirty="0"/>
          </a:p>
          <a:p>
            <a:pPr algn="ctr"/>
            <a:r>
              <a:rPr lang="en-GB" sz="6600" b="1" dirty="0"/>
              <a:t>   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mamonje</a:t>
            </a:r>
            <a:r>
              <a:rPr lang="en-GB" sz="6600" b="1" dirty="0"/>
              <a:t> </a:t>
            </a:r>
            <a:r>
              <a:rPr lang="en-GB" sz="6600" b="1" dirty="0" err="1"/>
              <a:t>anie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86505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1151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000" b="1" dirty="0" smtClean="0"/>
              <a:t>3. </a:t>
            </a:r>
            <a:r>
              <a:rPr lang="en-GB" sz="6000" b="1" dirty="0" err="1"/>
              <a:t>Fanahy</a:t>
            </a:r>
            <a:r>
              <a:rPr lang="en-GB" sz="6000" b="1" dirty="0"/>
              <a:t> ô !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raisonao</a:t>
            </a:r>
            <a:endParaRPr lang="fr-FR" sz="6000" b="1" dirty="0"/>
          </a:p>
          <a:p>
            <a:pPr algn="ctr"/>
            <a:r>
              <a:rPr lang="en-GB" sz="6000" b="1" dirty="0"/>
              <a:t>    </a:t>
            </a:r>
            <a:r>
              <a:rPr lang="en-GB" sz="6000" b="1" i="1" dirty="0" err="1"/>
              <a:t>I</a:t>
            </a:r>
            <a:r>
              <a:rPr lang="en-GB" sz="6000" b="1" dirty="0" err="1"/>
              <a:t>zay</a:t>
            </a:r>
            <a:r>
              <a:rPr lang="en-GB" sz="6000" b="1" dirty="0"/>
              <a:t> </a:t>
            </a:r>
            <a:r>
              <a:rPr lang="en-GB" sz="6000" b="1" dirty="0" err="1"/>
              <a:t>vavakay</a:t>
            </a:r>
            <a:r>
              <a:rPr lang="en-GB" sz="6000" b="1" dirty="0"/>
              <a:t> </a:t>
            </a:r>
            <a:r>
              <a:rPr lang="en-GB" sz="6000" b="1" dirty="0" err="1"/>
              <a:t>izao</a:t>
            </a:r>
            <a:r>
              <a:rPr lang="en-GB" sz="6000" b="1" dirty="0"/>
              <a:t> ;</a:t>
            </a:r>
            <a:endParaRPr lang="fr-FR" sz="6000" b="1" dirty="0"/>
          </a:p>
          <a:p>
            <a:pPr algn="ctr"/>
            <a:r>
              <a:rPr lang="en-GB" sz="6000" b="1" dirty="0"/>
              <a:t> 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/>
              <a:t>fonay</a:t>
            </a:r>
            <a:r>
              <a:rPr lang="en-GB" sz="6000" b="1" dirty="0"/>
              <a:t>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havaozinao</a:t>
            </a:r>
            <a:r>
              <a:rPr lang="en-GB" sz="6000" b="1" dirty="0"/>
              <a:t>,</a:t>
            </a:r>
            <a:endParaRPr lang="fr-FR" sz="6000" b="1" dirty="0"/>
          </a:p>
          <a:p>
            <a:pPr algn="ctr"/>
            <a:r>
              <a:rPr lang="en-GB" sz="6000" b="1" dirty="0"/>
              <a:t>   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maso</a:t>
            </a:r>
            <a:r>
              <a:rPr lang="en-GB" sz="6000" b="1" dirty="0"/>
              <a:t> </a:t>
            </a:r>
            <a:r>
              <a:rPr lang="en-GB" sz="6000" b="1" dirty="0" err="1"/>
              <a:t>hazavao</a:t>
            </a:r>
            <a:r>
              <a:rPr lang="en-GB" sz="6000" b="1" dirty="0"/>
              <a:t>,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58882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5003" y="33929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600" b="1" dirty="0" err="1"/>
              <a:t>Hahafantaranay</a:t>
            </a:r>
            <a:r>
              <a:rPr lang="en-GB" sz="6600" b="1" dirty="0"/>
              <a:t> </a:t>
            </a:r>
            <a:endParaRPr lang="fr-FR" sz="6600" b="1" dirty="0"/>
          </a:p>
          <a:p>
            <a:pPr algn="ctr"/>
            <a:r>
              <a:rPr lang="en-GB" sz="6600" b="1" dirty="0"/>
              <a:t>    </a:t>
            </a:r>
            <a:r>
              <a:rPr lang="en-GB" sz="6600" b="1" dirty="0" err="1"/>
              <a:t>Izay</a:t>
            </a:r>
            <a:r>
              <a:rPr lang="en-GB" sz="6600" b="1" dirty="0"/>
              <a:t> </a:t>
            </a:r>
            <a:r>
              <a:rPr lang="en-GB" sz="6600" b="1" dirty="0" err="1"/>
              <a:t>alehanay</a:t>
            </a:r>
            <a:r>
              <a:rPr lang="en-GB" sz="6600" b="1" dirty="0"/>
              <a:t>,</a:t>
            </a:r>
            <a:endParaRPr lang="fr-FR" sz="6600" b="1" dirty="0"/>
          </a:p>
          <a:p>
            <a:pPr algn="ctr"/>
            <a:r>
              <a:rPr lang="en-GB" sz="6600" b="1" dirty="0"/>
              <a:t>  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hamoazanay</a:t>
            </a:r>
            <a:r>
              <a:rPr lang="en-GB" sz="6600" b="1" dirty="0"/>
              <a:t> </a:t>
            </a:r>
            <a:r>
              <a:rPr lang="en-GB" sz="6600" b="1" dirty="0" err="1"/>
              <a:t>izao</a:t>
            </a:r>
            <a:endParaRPr lang="fr-FR" sz="6600" b="1" dirty="0"/>
          </a:p>
          <a:p>
            <a:pPr algn="ctr"/>
            <a:r>
              <a:rPr lang="en-GB" sz="6600" b="1" dirty="0"/>
              <a:t>    </a:t>
            </a:r>
            <a:r>
              <a:rPr lang="en-GB" sz="6600" b="1" i="1" dirty="0" err="1"/>
              <a:t>I</a:t>
            </a:r>
            <a:r>
              <a:rPr lang="en-GB" sz="6600" b="1" dirty="0" err="1"/>
              <a:t>zay</a:t>
            </a:r>
            <a:r>
              <a:rPr lang="en-GB" sz="6600" b="1" dirty="0"/>
              <a:t> </a:t>
            </a:r>
            <a:r>
              <a:rPr lang="en-GB" sz="6600" b="1" dirty="0" err="1"/>
              <a:t>voa</a:t>
            </a:r>
            <a:r>
              <a:rPr lang="en-GB" sz="6600" b="1" dirty="0"/>
              <a:t> </a:t>
            </a:r>
            <a:r>
              <a:rPr lang="en-GB" sz="6600" b="1" dirty="0" err="1"/>
              <a:t>tianao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042002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943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48221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agues">
  <a:themeElements>
    <a:clrScheme name="Vagues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Vagues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agues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11</TotalTime>
  <Words>125</Words>
  <Application>Microsoft Office PowerPoint</Application>
  <PresentationFormat>Affichage à l'écran (16:9)</PresentationFormat>
  <Paragraphs>25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Vagues</vt:lpstr>
      <vt:lpstr>191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191</dc:title>
  <dc:creator>Solofo</dc:creator>
  <cp:lastModifiedBy>Solofo</cp:lastModifiedBy>
  <cp:revision>2</cp:revision>
  <dcterms:created xsi:type="dcterms:W3CDTF">2014-08-09T12:50:26Z</dcterms:created>
  <dcterms:modified xsi:type="dcterms:W3CDTF">2014-08-09T13:01:45Z</dcterms:modified>
</cp:coreProperties>
</file>