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5FBB8B4-F47E-439B-8103-251C53F213EB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3053B78-2106-4DEF-8ED8-6255E63773F2}" type="datetimeFigureOut">
              <a:rPr lang="fr-FR" smtClean="0"/>
              <a:t>09/08/2014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192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 err="1" smtClean="0">
                <a:solidFill>
                  <a:schemeClr val="tx1"/>
                </a:solidFill>
              </a:rPr>
              <a:t>Andriananahary</a:t>
            </a:r>
            <a:r>
              <a:rPr lang="en-GB" sz="4400" b="1" dirty="0" smtClean="0">
                <a:solidFill>
                  <a:schemeClr val="tx1"/>
                </a:solidFill>
              </a:rPr>
              <a:t>, Aba, Ray</a:t>
            </a:r>
            <a:endParaRPr lang="fr-FR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4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6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1. </a:t>
            </a:r>
            <a:r>
              <a:rPr lang="en-GB" sz="5400" b="1" dirty="0" err="1"/>
              <a:t>Andriananahary</a:t>
            </a:r>
            <a:r>
              <a:rPr lang="en-GB" sz="5400" b="1" dirty="0"/>
              <a:t>, Aba, Ray,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ianteheranay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raiso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vavakay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Esory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vonoy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helokay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    </a:t>
            </a:r>
            <a:r>
              <a:rPr lang="en-GB" sz="5400" b="1" dirty="0" err="1"/>
              <a:t>Vonjeo</a:t>
            </a:r>
            <a:r>
              <a:rPr lang="en-GB" sz="5400" b="1" dirty="0"/>
              <a:t> re, </a:t>
            </a:r>
            <a:r>
              <a:rPr lang="en-GB" sz="5400" b="1" dirty="0" err="1"/>
              <a:t>izahay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3195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5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 smtClean="0"/>
              <a:t>2.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Jeso</a:t>
            </a:r>
            <a:r>
              <a:rPr lang="en-GB" sz="4800" b="1" dirty="0"/>
              <a:t> </a:t>
            </a:r>
            <a:r>
              <a:rPr lang="en-GB" sz="4800" b="1" dirty="0" err="1"/>
              <a:t>Zanak’Andriamanitra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Mpitarika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an-</a:t>
            </a:r>
            <a:r>
              <a:rPr lang="en-GB" sz="4800" b="1" dirty="0" err="1"/>
              <a:t>danitra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Mpanolo-tsaina</a:t>
            </a:r>
            <a:r>
              <a:rPr lang="en-GB" sz="4800" b="1" dirty="0"/>
              <a:t> marina,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Mpamonjy</a:t>
            </a:r>
            <a:r>
              <a:rPr lang="en-GB" sz="4800" b="1" dirty="0"/>
              <a:t> </a:t>
            </a:r>
            <a:r>
              <a:rPr lang="en-GB" sz="4800" b="1" dirty="0" err="1"/>
              <a:t>tia</a:t>
            </a:r>
            <a:r>
              <a:rPr lang="en-GB" sz="4800" b="1" dirty="0"/>
              <a:t>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nolavina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    </a:t>
            </a:r>
            <a:r>
              <a:rPr lang="en-GB" sz="4800" b="1" dirty="0" err="1"/>
              <a:t>Vonjeo</a:t>
            </a:r>
            <a:r>
              <a:rPr lang="en-GB" sz="4800" b="1" dirty="0"/>
              <a:t> re, </a:t>
            </a:r>
            <a:r>
              <a:rPr lang="en-GB" sz="4800" b="1" dirty="0" err="1"/>
              <a:t>izahay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80132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 smtClean="0"/>
              <a:t>3.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 smtClean="0"/>
              <a:t>Mpampionona</a:t>
            </a:r>
            <a:r>
              <a:rPr lang="en-GB" sz="4800" b="1" dirty="0" smtClean="0"/>
              <a:t>  </a:t>
            </a:r>
            <a:r>
              <a:rPr lang="en-GB" sz="4800" b="1" dirty="0" err="1"/>
              <a:t>mandrakizay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Ampiomano</a:t>
            </a:r>
            <a:r>
              <a:rPr lang="en-GB" sz="4800" b="1" dirty="0"/>
              <a:t> </a:t>
            </a:r>
            <a:r>
              <a:rPr lang="en-GB" sz="4800" b="1" dirty="0" err="1"/>
              <a:t>izahay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Handray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famindramponao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Ndrao</a:t>
            </a:r>
            <a:r>
              <a:rPr lang="en-GB" sz="4800" b="1" dirty="0"/>
              <a:t> very </a:t>
            </a:r>
            <a:r>
              <a:rPr lang="en-GB" sz="4800" b="1" dirty="0" err="1"/>
              <a:t>amin’otanay</a:t>
            </a:r>
            <a:endParaRPr lang="fr-FR" sz="4800" b="1" dirty="0"/>
          </a:p>
          <a:p>
            <a:pPr algn="ctr"/>
            <a:r>
              <a:rPr lang="en-GB" sz="4800" b="1" i="1" dirty="0" err="1" smtClean="0"/>
              <a:t>i</a:t>
            </a:r>
            <a:r>
              <a:rPr lang="en-GB" sz="4800" b="1" dirty="0" err="1" smtClean="0"/>
              <a:t>zahay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    </a:t>
            </a:r>
            <a:r>
              <a:rPr lang="en-GB" sz="4800" b="1" dirty="0" err="1"/>
              <a:t>Vonjeo</a:t>
            </a:r>
            <a:r>
              <a:rPr lang="en-GB" sz="4800" b="1" dirty="0"/>
              <a:t> re, </a:t>
            </a:r>
            <a:r>
              <a:rPr lang="en-GB" sz="4800" b="1" dirty="0" err="1"/>
              <a:t>izahay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02539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32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13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885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</TotalTime>
  <Words>90</Words>
  <Application>Microsoft Office PowerPoint</Application>
  <PresentationFormat>Affichage à l'écran (16:9)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Contiguïté</vt:lpstr>
      <vt:lpstr>192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2014-08-09T12:50:33Z</dcterms:created>
  <dcterms:modified xsi:type="dcterms:W3CDTF">2014-08-09T13:06:39Z</dcterms:modified>
</cp:coreProperties>
</file>