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b="1" dirty="0" smtClean="0">
                <a:latin typeface="Algerian" panose="04020705040A02060702" pitchFamily="82" charset="0"/>
              </a:rPr>
              <a:t>FFPM 193</a:t>
            </a:r>
            <a:endParaRPr lang="fr-FR" sz="7200" b="1" dirty="0">
              <a:latin typeface="Algerian" panose="04020705040A02060702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b="1" dirty="0" err="1">
                <a:solidFill>
                  <a:srgbClr val="FF0000"/>
                </a:solidFill>
              </a:rPr>
              <a:t>Tahio</a:t>
            </a:r>
            <a:r>
              <a:rPr lang="en-GB" sz="4800" b="1" dirty="0">
                <a:solidFill>
                  <a:srgbClr val="FF0000"/>
                </a:solidFill>
              </a:rPr>
              <a:t> re, </a:t>
            </a:r>
            <a:r>
              <a:rPr lang="en-GB" sz="4800" b="1" dirty="0" err="1">
                <a:solidFill>
                  <a:srgbClr val="FF0000"/>
                </a:solidFill>
              </a:rPr>
              <a:t>ny</a:t>
            </a:r>
            <a:r>
              <a:rPr lang="en-GB" sz="4800" b="1" dirty="0">
                <a:solidFill>
                  <a:srgbClr val="FF0000"/>
                </a:solidFill>
              </a:rPr>
              <a:t> </a:t>
            </a:r>
            <a:r>
              <a:rPr lang="en-GB" sz="4800" b="1" dirty="0" err="1">
                <a:solidFill>
                  <a:srgbClr val="FF0000"/>
                </a:solidFill>
              </a:rPr>
              <a:t>teninao</a:t>
            </a:r>
            <a:endParaRPr lang="fr-FR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4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9336" y="908720"/>
            <a:ext cx="11737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/>
              <a:t>1 </a:t>
            </a:r>
            <a:r>
              <a:rPr lang="en-GB" sz="7200" b="1" dirty="0" err="1"/>
              <a:t>Tahio</a:t>
            </a:r>
            <a:r>
              <a:rPr lang="en-GB" sz="7200" b="1" dirty="0"/>
              <a:t> re,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teninao</a:t>
            </a:r>
            <a:endParaRPr lang="fr-FR" sz="7200" b="1" dirty="0"/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Ankalazao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Zanakao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/>
              <a:t>Izay</a:t>
            </a:r>
            <a:r>
              <a:rPr lang="en-GB" sz="7200" b="1" dirty="0"/>
              <a:t> </a:t>
            </a:r>
            <a:r>
              <a:rPr lang="en-GB" sz="7200" b="1" dirty="0" err="1"/>
              <a:t>nasandratrao</a:t>
            </a:r>
            <a:r>
              <a:rPr lang="en-GB" sz="7200" b="1" dirty="0"/>
              <a:t> </a:t>
            </a:r>
            <a:r>
              <a:rPr lang="en-GB" sz="7200" b="1" dirty="0" err="1"/>
              <a:t>ry</a:t>
            </a:r>
            <a:r>
              <a:rPr lang="en-GB" sz="7200" b="1" dirty="0"/>
              <a:t> Ray,</a:t>
            </a:r>
            <a:endParaRPr lang="fr-FR" sz="7200" b="1" dirty="0"/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kiady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aronay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75438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80728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  <a:endParaRPr lang="fr-FR" dirty="0"/>
          </a:p>
          <a:p>
            <a:pPr algn="ctr"/>
            <a:r>
              <a:rPr lang="en-GB" sz="7200" b="1" dirty="0"/>
              <a:t>2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Jeso</a:t>
            </a:r>
            <a:r>
              <a:rPr lang="en-GB" sz="7200" b="1" dirty="0"/>
              <a:t> ô ! </a:t>
            </a:r>
            <a:r>
              <a:rPr lang="en-GB" sz="7200" b="1" dirty="0" err="1"/>
              <a:t>Mpanjakanay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Ampandreseo</a:t>
            </a:r>
            <a:r>
              <a:rPr lang="en-GB" sz="7200" b="1" dirty="0"/>
              <a:t> </a:t>
            </a:r>
            <a:r>
              <a:rPr lang="en-GB" sz="7200" b="1" dirty="0" err="1"/>
              <a:t>izahay</a:t>
            </a:r>
            <a:r>
              <a:rPr lang="en-GB" sz="7200" b="1" dirty="0"/>
              <a:t> ;</a:t>
            </a:r>
            <a:endParaRPr lang="fr-FR" sz="7200" b="1" dirty="0"/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menatra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rafinao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Raha</a:t>
            </a:r>
            <a:r>
              <a:rPr lang="en-GB" sz="7200" b="1" dirty="0"/>
              <a:t> </a:t>
            </a:r>
            <a:r>
              <a:rPr lang="en-GB" sz="7200" b="1" dirty="0" err="1"/>
              <a:t>hitany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herinao</a:t>
            </a:r>
            <a:r>
              <a:rPr lang="en-GB" sz="7200" b="1" dirty="0"/>
              <a:t>.</a:t>
            </a:r>
            <a:endParaRPr lang="fr-FR" sz="7200" b="1" dirty="0"/>
          </a:p>
          <a:p>
            <a:pPr algn="ctr"/>
            <a:r>
              <a:rPr lang="en-GB" sz="7200" b="1" dirty="0"/>
              <a:t> </a:t>
            </a:r>
            <a:endParaRPr lang="fr-FR" sz="72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503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052736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/>
              <a:t>3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Mpampionona</a:t>
            </a:r>
            <a:r>
              <a:rPr lang="en-GB" sz="7200" b="1" dirty="0"/>
              <a:t> </a:t>
            </a:r>
            <a:r>
              <a:rPr lang="en-GB" sz="7200" b="1" dirty="0" err="1"/>
              <a:t>anay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Ampikambano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iray</a:t>
            </a:r>
            <a:endParaRPr lang="fr-FR" sz="7200" b="1" dirty="0"/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sampam-piangonana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Hiray</a:t>
            </a:r>
            <a:r>
              <a:rPr lang="en-GB" sz="7200" b="1" dirty="0"/>
              <a:t> am-</a:t>
            </a:r>
            <a:r>
              <a:rPr lang="en-GB" sz="7200" b="1" dirty="0" err="1"/>
              <a:t>pitiavana</a:t>
            </a:r>
            <a:r>
              <a:rPr lang="en-GB" sz="7200" b="1" dirty="0"/>
              <a:t>.</a:t>
            </a:r>
            <a:endParaRPr lang="fr-FR" sz="72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174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Algerian</vt:lpstr>
      <vt:lpstr>Arial</vt:lpstr>
      <vt:lpstr>Calibri</vt:lpstr>
      <vt:lpstr>Thème Office</vt:lpstr>
      <vt:lpstr>FFPM 193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193</dc:title>
  <dc:creator>FJKM-AMI</dc:creator>
  <cp:lastModifiedBy>Solofo</cp:lastModifiedBy>
  <cp:revision>1</cp:revision>
  <dcterms:created xsi:type="dcterms:W3CDTF">2014-08-06T12:41:21Z</dcterms:created>
  <dcterms:modified xsi:type="dcterms:W3CDTF">2014-08-15T06:30:16Z</dcterms:modified>
</cp:coreProperties>
</file>