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3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4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0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3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2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6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2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69CC-D4F3-4EB7-96DE-3F1B9B2CB919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F6B0-363F-44C9-B144-BD8CB43F9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195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400" b="1" dirty="0" err="1" smtClean="0">
                <a:solidFill>
                  <a:schemeClr val="tx1"/>
                </a:solidFill>
              </a:rPr>
              <a:t>Andriamanitra</a:t>
            </a:r>
            <a:r>
              <a:rPr lang="en-GB" sz="4400" b="1" dirty="0" smtClean="0">
                <a:solidFill>
                  <a:schemeClr val="tx1"/>
                </a:solidFill>
              </a:rPr>
              <a:t> Ray</a:t>
            </a:r>
            <a:endParaRPr lang="fr-FR" sz="44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15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0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1. </a:t>
            </a:r>
            <a:r>
              <a:rPr lang="en-GB" sz="5400" b="1" dirty="0" err="1"/>
              <a:t>Andriamanitra</a:t>
            </a:r>
            <a:r>
              <a:rPr lang="en-GB" sz="5400" b="1" dirty="0"/>
              <a:t> Ray</a:t>
            </a:r>
            <a:endParaRPr lang="fr-FR" sz="5400" b="1" dirty="0"/>
          </a:p>
          <a:p>
            <a:pPr algn="ctr"/>
            <a:r>
              <a:rPr lang="en-GB" sz="5400" b="1" dirty="0"/>
              <a:t>              </a:t>
            </a:r>
            <a:r>
              <a:rPr lang="en-GB" sz="5400" b="1" dirty="0" err="1"/>
              <a:t>loharanon’ny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Masina</a:t>
            </a:r>
            <a:r>
              <a:rPr lang="en-GB" sz="5400" b="1" dirty="0"/>
              <a:t>, </a:t>
            </a:r>
            <a:r>
              <a:rPr lang="en-GB" sz="5400" b="1" dirty="0" err="1"/>
              <a:t>masina</a:t>
            </a:r>
            <a:r>
              <a:rPr lang="en-GB" sz="5400" b="1" dirty="0"/>
              <a:t> re, </a:t>
            </a:r>
            <a:endParaRPr lang="en-GB" sz="5400" b="1" dirty="0" smtClean="0"/>
          </a:p>
          <a:p>
            <a:pPr algn="ctr"/>
            <a:r>
              <a:rPr lang="en-GB" sz="5400" b="1" dirty="0" err="1" smtClean="0"/>
              <a:t>Hianao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deraina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manome</a:t>
            </a:r>
            <a:r>
              <a:rPr lang="en-GB" sz="5400" b="1" dirty="0"/>
              <a:t> </a:t>
            </a:r>
            <a:r>
              <a:rPr lang="en-GB" sz="5400" b="1" dirty="0" err="1"/>
              <a:t>fahasoavana</a:t>
            </a:r>
            <a:r>
              <a:rPr lang="en-GB" sz="5400" b="1" dirty="0"/>
              <a:t> be,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tratrin’ny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753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455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2. </a:t>
            </a:r>
            <a:r>
              <a:rPr lang="en-GB" sz="5400" b="1" dirty="0"/>
              <a:t>O,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           </a:t>
            </a:r>
            <a:r>
              <a:rPr lang="en-GB" sz="5400" b="1" dirty="0" err="1"/>
              <a:t>Mpanjaka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Tonga </a:t>
            </a:r>
            <a:r>
              <a:rPr lang="en-GB" sz="5400" b="1" dirty="0" err="1"/>
              <a:t>tatý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 smtClean="0"/>
              <a:t>hampody</a:t>
            </a:r>
            <a:endParaRPr lang="en-GB" sz="5400" b="1" dirty="0" smtClean="0"/>
          </a:p>
          <a:p>
            <a:pPr algn="ctr"/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zanaka</a:t>
            </a:r>
            <a:r>
              <a:rPr lang="en-GB" sz="5400" b="1" dirty="0" smtClean="0"/>
              <a:t> </a:t>
            </a:r>
            <a:r>
              <a:rPr lang="en-GB" sz="5400" b="1" dirty="0"/>
              <a:t>very,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fiderana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Saotra</a:t>
            </a:r>
            <a:r>
              <a:rPr lang="en-GB" sz="5400" b="1" dirty="0"/>
              <a:t> </a:t>
            </a:r>
            <a:r>
              <a:rPr lang="en-GB" sz="5400" b="1" dirty="0" err="1"/>
              <a:t>aman-daza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hery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3598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1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/>
              <a:t>3.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Mpampionona</a:t>
            </a:r>
            <a:r>
              <a:rPr lang="en-GB" sz="4800" b="1" dirty="0"/>
              <a:t> ô,</a:t>
            </a:r>
            <a:endParaRPr lang="fr-FR" sz="4800" b="1" dirty="0"/>
          </a:p>
          <a:p>
            <a:pPr algn="ctr"/>
            <a:r>
              <a:rPr lang="en-GB" sz="4800" b="1" dirty="0"/>
              <a:t>              </a:t>
            </a:r>
            <a:r>
              <a:rPr lang="en-GB" sz="4800" b="1" dirty="0" err="1"/>
              <a:t>Mpanazava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sainay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ampino</a:t>
            </a:r>
            <a:r>
              <a:rPr lang="en-GB" sz="4800" b="1" i="1" dirty="0" err="1"/>
              <a:t>y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, </a:t>
            </a:r>
            <a:r>
              <a:rPr lang="en-GB" sz="4800" b="1" dirty="0" err="1"/>
              <a:t>ka</a:t>
            </a:r>
            <a:endParaRPr lang="fr-FR" sz="4800" b="1" dirty="0"/>
          </a:p>
          <a:p>
            <a:pPr algn="ctr"/>
            <a:r>
              <a:rPr lang="en-GB" sz="4800" b="1" dirty="0"/>
              <a:t>              </a:t>
            </a:r>
            <a:r>
              <a:rPr lang="en-GB" sz="4800" b="1" dirty="0" err="1"/>
              <a:t>havaozy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ainay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/>
              <a:t>hazavao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manantena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Anao</a:t>
            </a:r>
            <a:r>
              <a:rPr lang="en-GB" sz="4800" b="1" dirty="0" smtClean="0"/>
              <a:t>; 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hira</a:t>
            </a:r>
            <a:r>
              <a:rPr lang="en-GB" sz="4800" b="1" dirty="0"/>
              <a:t> </a:t>
            </a:r>
            <a:r>
              <a:rPr lang="en-GB" sz="4800" b="1" dirty="0" err="1"/>
              <a:t>hirainay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11589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69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03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075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Affichage à l'écran (16:9)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195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2014-08-09T12:50:54Z</dcterms:created>
  <dcterms:modified xsi:type="dcterms:W3CDTF">2014-08-09T13:24:45Z</dcterms:modified>
</cp:coreProperties>
</file>