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BCF4-FC9F-44D4-974A-B5AAFF2B3246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F97C-D54E-4A4A-8985-DDA4971D7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96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BCF4-FC9F-44D4-974A-B5AAFF2B3246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F97C-D54E-4A4A-8985-DDA4971D7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19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BCF4-FC9F-44D4-974A-B5AAFF2B3246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F97C-D54E-4A4A-8985-DDA4971D7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90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BCF4-FC9F-44D4-974A-B5AAFF2B3246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F97C-D54E-4A4A-8985-DDA4971D7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23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BCF4-FC9F-44D4-974A-B5AAFF2B3246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F97C-D54E-4A4A-8985-DDA4971D7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45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BCF4-FC9F-44D4-974A-B5AAFF2B3246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F97C-D54E-4A4A-8985-DDA4971D7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20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BCF4-FC9F-44D4-974A-B5AAFF2B3246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F97C-D54E-4A4A-8985-DDA4971D7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42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BCF4-FC9F-44D4-974A-B5AAFF2B3246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F97C-D54E-4A4A-8985-DDA4971D7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10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BCF4-FC9F-44D4-974A-B5AAFF2B3246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F97C-D54E-4A4A-8985-DDA4971D7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65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BCF4-FC9F-44D4-974A-B5AAFF2B3246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F97C-D54E-4A4A-8985-DDA4971D7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81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BCF4-FC9F-44D4-974A-B5AAFF2B3246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F97C-D54E-4A4A-8985-DDA4971D7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99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BCF4-FC9F-44D4-974A-B5AAFF2B3246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F97C-D54E-4A4A-8985-DDA4971D7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47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3800" b="1" dirty="0" smtClean="0"/>
              <a:t>196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b="1" dirty="0" err="1" smtClean="0">
                <a:solidFill>
                  <a:schemeClr val="tx1"/>
                </a:solidFill>
              </a:rPr>
              <a:t>Ry</a:t>
            </a:r>
            <a:r>
              <a:rPr lang="en-GB" sz="4400" b="1" dirty="0" smtClean="0">
                <a:solidFill>
                  <a:schemeClr val="tx1"/>
                </a:solidFill>
              </a:rPr>
              <a:t> </a:t>
            </a:r>
            <a:r>
              <a:rPr lang="en-GB" sz="4400" b="1" dirty="0" err="1" smtClean="0">
                <a:solidFill>
                  <a:schemeClr val="tx1"/>
                </a:solidFill>
              </a:rPr>
              <a:t>Rainay</a:t>
            </a:r>
            <a:r>
              <a:rPr lang="en-GB" sz="4400" b="1" dirty="0" smtClean="0">
                <a:solidFill>
                  <a:schemeClr val="tx1"/>
                </a:solidFill>
              </a:rPr>
              <a:t> </a:t>
            </a:r>
            <a:r>
              <a:rPr lang="en-GB" sz="4400" b="1" dirty="0" err="1" smtClean="0">
                <a:solidFill>
                  <a:schemeClr val="tx1"/>
                </a:solidFill>
              </a:rPr>
              <a:t>ao</a:t>
            </a:r>
            <a:r>
              <a:rPr lang="en-GB" sz="4400" b="1" dirty="0" smtClean="0">
                <a:solidFill>
                  <a:schemeClr val="tx1"/>
                </a:solidFill>
              </a:rPr>
              <a:t> an-</a:t>
            </a:r>
            <a:r>
              <a:rPr lang="en-GB" sz="4400" b="1" dirty="0" err="1" smtClean="0">
                <a:solidFill>
                  <a:schemeClr val="tx1"/>
                </a:solidFill>
              </a:rPr>
              <a:t>danitra</a:t>
            </a:r>
            <a:r>
              <a:rPr lang="en-GB" sz="4400" b="1" dirty="0" smtClean="0">
                <a:solidFill>
                  <a:schemeClr val="tx1"/>
                </a:solidFill>
              </a:rPr>
              <a:t> ô</a:t>
            </a:r>
            <a:endParaRPr lang="fr-FR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20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775" y="62753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smtClean="0"/>
              <a:t>5.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Mpampianatra</a:t>
            </a:r>
            <a:r>
              <a:rPr lang="en-GB" sz="6000" b="1" dirty="0"/>
              <a:t> </a:t>
            </a:r>
            <a:r>
              <a:rPr lang="en-GB" sz="6000" b="1" dirty="0" err="1"/>
              <a:t>mahay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Fanahy</a:t>
            </a:r>
            <a:r>
              <a:rPr lang="en-GB" sz="6000" b="1" dirty="0"/>
              <a:t> </a:t>
            </a:r>
            <a:r>
              <a:rPr lang="en-GB" sz="6000" b="1" dirty="0" err="1"/>
              <a:t>Mpanazava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Ampianaro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Handroso</a:t>
            </a:r>
            <a:r>
              <a:rPr lang="en-GB" sz="6000" b="1" dirty="0"/>
              <a:t> </a:t>
            </a:r>
            <a:r>
              <a:rPr lang="en-GB" sz="6000" b="1" dirty="0" err="1"/>
              <a:t>lalandava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40843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9954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err="1"/>
              <a:t>Tariho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fanahinay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/>
              <a:t>   </a:t>
            </a:r>
            <a:r>
              <a:rPr lang="en-GB" sz="7200" b="1" dirty="0" err="1" smtClean="0"/>
              <a:t>Honenanay</a:t>
            </a:r>
            <a:r>
              <a:rPr lang="en-GB" sz="7200" b="1" dirty="0" smtClean="0"/>
              <a:t> </a:t>
            </a:r>
            <a:r>
              <a:rPr lang="en-GB" sz="7200" b="1" dirty="0" err="1"/>
              <a:t>rahatrizay</a:t>
            </a:r>
            <a:endParaRPr lang="fr-FR" sz="7200" b="1" dirty="0"/>
          </a:p>
          <a:p>
            <a:pPr algn="ctr"/>
            <a:r>
              <a:rPr lang="en-GB" sz="7200" b="1" dirty="0"/>
              <a:t>  </a:t>
            </a:r>
            <a:r>
              <a:rPr lang="en-GB" sz="7200" b="1" dirty="0" err="1" smtClean="0"/>
              <a:t>Arý</a:t>
            </a:r>
            <a:r>
              <a:rPr lang="en-GB" sz="7200" b="1" dirty="0" smtClean="0"/>
              <a:t> </a:t>
            </a:r>
            <a:r>
              <a:rPr lang="en-GB" sz="7200" b="1" dirty="0"/>
              <a:t>an-</a:t>
            </a:r>
            <a:r>
              <a:rPr lang="en-GB" sz="7200" b="1" dirty="0" err="1"/>
              <a:t>danitr</a:t>
            </a:r>
            <a:r>
              <a:rPr lang="en-GB" sz="7200" b="1" i="1" dirty="0" err="1"/>
              <a:t>a</a:t>
            </a:r>
            <a:r>
              <a:rPr lang="en-GB" sz="7200" b="1" dirty="0"/>
              <a:t> Amen !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13506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199" y="33929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smtClean="0"/>
              <a:t>1.Ry </a:t>
            </a:r>
            <a:r>
              <a:rPr lang="en-GB" sz="6000" b="1" dirty="0" err="1"/>
              <a:t>Rainay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an-</a:t>
            </a:r>
            <a:r>
              <a:rPr lang="en-GB" sz="6000" b="1" dirty="0" err="1"/>
              <a:t>danitra</a:t>
            </a:r>
            <a:r>
              <a:rPr lang="en-GB" sz="6000" b="1" dirty="0"/>
              <a:t> ô,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i="1" dirty="0" err="1"/>
              <a:t>I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mendrika</a:t>
            </a:r>
            <a:r>
              <a:rPr lang="en-GB" sz="6000" b="1" dirty="0"/>
              <a:t> </a:t>
            </a:r>
            <a:r>
              <a:rPr lang="en-GB" sz="6000" b="1" dirty="0" err="1"/>
              <a:t>hoderaina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Mahery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be </a:t>
            </a:r>
            <a:r>
              <a:rPr lang="en-GB" sz="6000" b="1" dirty="0" err="1"/>
              <a:t>indrafo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takatry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saina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48168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43558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i="1" dirty="0" err="1"/>
              <a:t>I</a:t>
            </a:r>
            <a:r>
              <a:rPr lang="en-GB" sz="6600" b="1" dirty="0" err="1"/>
              <a:t>zahay</a:t>
            </a:r>
            <a:r>
              <a:rPr lang="en-GB" sz="6600" b="1" dirty="0"/>
              <a:t>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tonga</a:t>
            </a:r>
            <a:r>
              <a:rPr lang="en-GB" sz="6600" b="1" dirty="0"/>
              <a:t> </a:t>
            </a:r>
            <a:r>
              <a:rPr lang="en-GB" sz="6600" b="1" dirty="0" err="1"/>
              <a:t>zanakao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faly</a:t>
            </a:r>
            <a:r>
              <a:rPr lang="en-GB" sz="6600" b="1" dirty="0"/>
              <a:t> </a:t>
            </a:r>
            <a:r>
              <a:rPr lang="en-GB" sz="6600" b="1" dirty="0" err="1"/>
              <a:t>manana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: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Mihoby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miravo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34543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157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smtClean="0"/>
              <a:t>2.</a:t>
            </a:r>
            <a:r>
              <a:rPr lang="en-GB" sz="6000" b="1" i="1" dirty="0" smtClean="0"/>
              <a:t>I</a:t>
            </a:r>
            <a:r>
              <a:rPr lang="en-GB" sz="6000" b="1" dirty="0" smtClean="0"/>
              <a:t>zahay </a:t>
            </a:r>
            <a:r>
              <a:rPr lang="en-GB" sz="6000" b="1" dirty="0" err="1" smtClean="0"/>
              <a:t>miondrika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Aminao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Midera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be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fitiavanao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Ry</a:t>
            </a:r>
            <a:r>
              <a:rPr lang="en-GB" sz="6000" b="1" dirty="0"/>
              <a:t> Ray </a:t>
            </a:r>
            <a:r>
              <a:rPr lang="en-GB" sz="6000" b="1" dirty="0" err="1"/>
              <a:t>mpanisy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 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64807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9954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r>
              <a:rPr lang="en-GB" sz="7200" b="1" dirty="0"/>
              <a:t> </a:t>
            </a:r>
            <a:r>
              <a:rPr lang="en-GB" sz="7200" b="1" dirty="0" err="1"/>
              <a:t>rehetra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/>
              <a:t> </a:t>
            </a:r>
            <a:r>
              <a:rPr lang="en-GB" sz="7200" b="1" dirty="0" err="1" smtClean="0"/>
              <a:t>Ho</a:t>
            </a:r>
            <a:r>
              <a:rPr lang="en-GB" sz="7200" b="1" dirty="0" smtClean="0"/>
              <a:t> </a:t>
            </a:r>
            <a:r>
              <a:rPr lang="en-GB" sz="7200" b="1" dirty="0" err="1"/>
              <a:t>vitanao</a:t>
            </a:r>
            <a:r>
              <a:rPr lang="en-GB" sz="7200" b="1" dirty="0"/>
              <a:t> </a:t>
            </a:r>
            <a:r>
              <a:rPr lang="en-GB" sz="7200" b="1" dirty="0" err="1"/>
              <a:t>izay</a:t>
            </a:r>
            <a:r>
              <a:rPr lang="en-GB" sz="7200" b="1" dirty="0"/>
              <a:t> </a:t>
            </a:r>
            <a:r>
              <a:rPr lang="en-GB" sz="7200" b="1" dirty="0" err="1"/>
              <a:t>tianao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/>
              <a:t>    </a:t>
            </a:r>
            <a:r>
              <a:rPr lang="en-GB" sz="7200" b="1" dirty="0" err="1"/>
              <a:t>Andriananahary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429281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7155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smtClean="0"/>
              <a:t>3.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Kristy </a:t>
            </a:r>
            <a:r>
              <a:rPr lang="en-GB" sz="6000" b="1" dirty="0" err="1"/>
              <a:t>Tomponay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Mpanjaka</a:t>
            </a:r>
            <a:r>
              <a:rPr lang="en-GB" sz="6000" b="1" dirty="0"/>
              <a:t> </a:t>
            </a:r>
            <a:r>
              <a:rPr lang="en-GB" sz="6000" b="1" dirty="0" err="1"/>
              <a:t>manan-kery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i="1" dirty="0" err="1"/>
              <a:t>I</a:t>
            </a:r>
            <a:r>
              <a:rPr lang="en-GB" sz="6000" b="1" dirty="0" err="1"/>
              <a:t>zay</a:t>
            </a:r>
            <a:r>
              <a:rPr lang="en-GB" sz="6000" b="1" dirty="0"/>
              <a:t> any </a:t>
            </a:r>
            <a:r>
              <a:rPr lang="en-GB" sz="6000" b="1" dirty="0" err="1"/>
              <a:t>ankavanan-dRay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Mpanavotra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very,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85600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775" y="62753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/>
              <a:t>He, any no </a:t>
            </a:r>
            <a:r>
              <a:rPr lang="en-GB" sz="7200" b="1" dirty="0" err="1"/>
              <a:t>ifonanao</a:t>
            </a:r>
            <a:endParaRPr lang="fr-FR" sz="7200" b="1" dirty="0"/>
          </a:p>
          <a:p>
            <a:pPr algn="ctr"/>
            <a:r>
              <a:rPr lang="en-GB" sz="7200" b="1" dirty="0"/>
              <a:t> </a:t>
            </a:r>
            <a:r>
              <a:rPr lang="en-GB" sz="7200" b="1" dirty="0" err="1" smtClean="0"/>
              <a:t>Ho</a:t>
            </a:r>
            <a:r>
              <a:rPr lang="en-GB" sz="7200" b="1" dirty="0" smtClean="0"/>
              <a:t> </a:t>
            </a:r>
            <a:r>
              <a:rPr lang="en-GB" sz="7200" b="1" dirty="0" err="1"/>
              <a:t>an’izay</a:t>
            </a:r>
            <a:r>
              <a:rPr lang="en-GB" sz="7200" b="1" dirty="0"/>
              <a:t> </a:t>
            </a:r>
            <a:r>
              <a:rPr lang="en-GB" sz="7200" b="1" dirty="0" err="1"/>
              <a:t>navotanao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/>
              <a:t>    </a:t>
            </a:r>
            <a:r>
              <a:rPr lang="en-GB" sz="7200" b="1" dirty="0" err="1"/>
              <a:t>Fa</a:t>
            </a:r>
            <a:r>
              <a:rPr lang="en-GB" sz="7200" b="1" dirty="0"/>
              <a:t> </a:t>
            </a:r>
            <a:r>
              <a:rPr lang="en-GB" sz="7200" b="1" dirty="0" err="1"/>
              <a:t>resinao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ota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414598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8323" y="62753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smtClean="0"/>
              <a:t>4.Ny </a:t>
            </a:r>
            <a:r>
              <a:rPr lang="en-GB" sz="6000" b="1" dirty="0" err="1" smtClean="0"/>
              <a:t>ranao</a:t>
            </a:r>
            <a:r>
              <a:rPr lang="en-GB" sz="6000" b="1" dirty="0" smtClean="0"/>
              <a:t> no </a:t>
            </a:r>
            <a:r>
              <a:rPr lang="en-GB" sz="6000" b="1" dirty="0" err="1" smtClean="0"/>
              <a:t>nalatsakao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Fanati-tsaro-bidy</a:t>
            </a:r>
            <a:r>
              <a:rPr lang="en-GB" sz="6000" b="1" dirty="0"/>
              <a:t> !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ainao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atohanao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olonao</a:t>
            </a:r>
            <a:r>
              <a:rPr lang="en-GB" sz="6000" b="1" dirty="0"/>
              <a:t> </a:t>
            </a:r>
            <a:r>
              <a:rPr lang="en-GB" sz="6000" b="1" dirty="0" err="1"/>
              <a:t>mpiady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19745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8757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/>
              <a:t>Na </a:t>
            </a:r>
            <a:r>
              <a:rPr lang="en-GB" sz="7200" b="1" dirty="0" err="1"/>
              <a:t>atý</a:t>
            </a:r>
            <a:r>
              <a:rPr lang="en-GB" sz="7200" b="1" dirty="0"/>
              <a:t> </a:t>
            </a:r>
            <a:r>
              <a:rPr lang="en-GB" sz="7200" b="1" dirty="0" err="1"/>
              <a:t>na</a:t>
            </a:r>
            <a:r>
              <a:rPr lang="en-GB" sz="7200" b="1" dirty="0"/>
              <a:t> </a:t>
            </a:r>
            <a:r>
              <a:rPr lang="en-GB" sz="7200" b="1" dirty="0" err="1"/>
              <a:t>ao</a:t>
            </a:r>
            <a:r>
              <a:rPr lang="en-GB" sz="7200" b="1" dirty="0"/>
              <a:t> an-</a:t>
            </a:r>
            <a:r>
              <a:rPr lang="en-GB" sz="7200" b="1" dirty="0" err="1"/>
              <a:t>danitra</a:t>
            </a:r>
            <a:endParaRPr lang="fr-FR" sz="7200" b="1" dirty="0"/>
          </a:p>
          <a:p>
            <a:pPr algn="ctr"/>
            <a:r>
              <a:rPr lang="en-GB" sz="7200" b="1" dirty="0"/>
              <a:t>    </a:t>
            </a:r>
            <a:r>
              <a:rPr lang="en-GB" sz="7200" b="1" dirty="0" err="1"/>
              <a:t>Jesosy</a:t>
            </a:r>
            <a:r>
              <a:rPr lang="en-GB" sz="7200" b="1" dirty="0"/>
              <a:t> Kristy </a:t>
            </a:r>
            <a:r>
              <a:rPr lang="en-GB" sz="7200" b="1" dirty="0" err="1"/>
              <a:t>tokana</a:t>
            </a:r>
            <a:endParaRPr lang="fr-FR" sz="7200" b="1" dirty="0"/>
          </a:p>
          <a:p>
            <a:pPr algn="ctr"/>
            <a:r>
              <a:rPr lang="en-GB" sz="7200" b="1" dirty="0"/>
              <a:t>   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avotra</a:t>
            </a:r>
            <a:r>
              <a:rPr lang="en-GB" sz="7200" b="1" dirty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vonjy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9672114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178</Words>
  <Application>Microsoft Office PowerPoint</Application>
  <PresentationFormat>Affichage à l'écran (16:9)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196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Solofo</cp:lastModifiedBy>
  <cp:revision>3</cp:revision>
  <dcterms:created xsi:type="dcterms:W3CDTF">2014-08-09T12:51:01Z</dcterms:created>
  <dcterms:modified xsi:type="dcterms:W3CDTF">2014-08-09T13:35:54Z</dcterms:modified>
</cp:coreProperties>
</file>