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3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7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7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0442-3D0C-4CD4-B7AE-7EBEC7A75915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8C2E-35AF-421B-B971-161CC7FA7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144240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90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302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Velomy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izahay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Ataovinao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mahay</a:t>
            </a:r>
            <a:endParaRPr lang="fr-FR" sz="1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Manoka-po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izao</a:t>
            </a:r>
            <a:endParaRPr lang="fr-FR" sz="1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Handray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aim-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baovao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2919"/>
            <a:ext cx="1219200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Isaoranay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Jehovah,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lehibe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Izay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manova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algn="ctr">
              <a:spcAft>
                <a:spcPts val="0"/>
              </a:spcAft>
            </a:pPr>
            <a:r>
              <a:rPr lang="fr-FR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fr-FR" sz="115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famindra</a:t>
            </a:r>
            <a:r>
              <a:rPr lang="fr-FR" sz="8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-ponao</a:t>
            </a:r>
            <a:endParaRPr lang="fr-FR" sz="8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2959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Miorina</a:t>
            </a:r>
            <a:r>
              <a:rPr lang="en-GB" sz="9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9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aminay</a:t>
            </a:r>
            <a:r>
              <a:rPr lang="en-GB" sz="9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9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izao</a:t>
            </a:r>
            <a:endParaRPr lang="fr-FR" sz="23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9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9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9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fiangona-masinao</a:t>
            </a:r>
            <a:r>
              <a:rPr lang="en-GB" sz="9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;</a:t>
            </a:r>
            <a:endParaRPr lang="fr-FR" sz="23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57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Torina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aminay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teny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mampiray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ravoravo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izao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zahay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miderà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Anao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483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Derao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Jesosy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Mpamonjinao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Hiraonao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re,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foko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fitiavany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97839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Haleloia</a:t>
            </a: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haleloia</a:t>
            </a: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</a:t>
            </a:r>
            <a:endParaRPr lang="fr-FR" sz="23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Haleloia</a:t>
            </a: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 </a:t>
            </a:r>
            <a:r>
              <a:rPr lang="en-GB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haleloia</a:t>
            </a: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!</a:t>
            </a:r>
            <a:endParaRPr lang="fr-FR" sz="23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4627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Jesosy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avotray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Dia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Zanaky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Ray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ainy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no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voaray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Hisolo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helokay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730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8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Derainay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Fanahy</a:t>
            </a:r>
            <a:r>
              <a:rPr lang="en-GB" sz="8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asanao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Tsy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misy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mampanahy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Izay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tarihinao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9340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anjakao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re,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fonay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Arovy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fiangonanay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40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Thème Office</vt:lpstr>
      <vt:lpstr>198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</dc:title>
  <dc:creator>Solofo</dc:creator>
  <cp:lastModifiedBy>Solofo</cp:lastModifiedBy>
  <cp:revision>2</cp:revision>
  <dcterms:created xsi:type="dcterms:W3CDTF">2014-09-08T07:00:42Z</dcterms:created>
  <dcterms:modified xsi:type="dcterms:W3CDTF">2014-09-08T07:12:19Z</dcterms:modified>
</cp:coreProperties>
</file>