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5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9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64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6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2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3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5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A4D6-639E-48F3-B16D-26547D22A952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E104-3910-4149-A412-2BCE992F9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5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3975" y="1214438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3661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5761"/>
            <a:ext cx="1219200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an’i</a:t>
            </a:r>
            <a:r>
              <a:rPr lang="fr-F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Jehovah,</a:t>
            </a:r>
            <a:endParaRPr lang="fr-F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olona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atý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an-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tany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lehibe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indrafony</a:t>
            </a:r>
            <a:endParaRPr lang="fr-F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maharitra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mandrakizay</a:t>
            </a:r>
            <a:r>
              <a:rPr lang="en-GB" sz="6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5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8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an’i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Jesosy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olona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atý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an-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tany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vitany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famonjena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misokatra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lanitra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577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misaora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re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Fanahy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olona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atý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an-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tany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fahazavana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no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omeny</a:t>
            </a:r>
            <a:endParaRPr lang="fr-FR" sz="1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Ary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fanavaozana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am-</a:t>
            </a:r>
            <a:r>
              <a:rPr lang="en-GB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po</a:t>
            </a:r>
            <a:r>
              <a:rPr lang="en-GB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1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199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</dc:title>
  <dc:creator>Solofo</dc:creator>
  <cp:lastModifiedBy>Solofo</cp:lastModifiedBy>
  <cp:revision>1</cp:revision>
  <dcterms:created xsi:type="dcterms:W3CDTF">2014-09-08T07:17:05Z</dcterms:created>
  <dcterms:modified xsi:type="dcterms:W3CDTF">2014-09-08T07:17:46Z</dcterms:modified>
</cp:coreProperties>
</file>