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396" y="-10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364FD-95B4-4F6A-B79D-5E16CE0929BA}" type="datetimeFigureOut">
              <a:rPr lang="fr-FR" smtClean="0"/>
              <a:pPr/>
              <a:t>05/09/2014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215D9-8297-4781-9DFE-5591AB04F93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364FD-95B4-4F6A-B79D-5E16CE0929BA}" type="datetimeFigureOut">
              <a:rPr lang="fr-FR" smtClean="0"/>
              <a:pPr/>
              <a:t>05/09/2014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215D9-8297-4781-9DFE-5591AB04F93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364FD-95B4-4F6A-B79D-5E16CE0929BA}" type="datetimeFigureOut">
              <a:rPr lang="fr-FR" smtClean="0"/>
              <a:pPr/>
              <a:t>05/09/2014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215D9-8297-4781-9DFE-5591AB04F93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364FD-95B4-4F6A-B79D-5E16CE0929BA}" type="datetimeFigureOut">
              <a:rPr lang="fr-FR" smtClean="0"/>
              <a:pPr/>
              <a:t>05/09/2014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215D9-8297-4781-9DFE-5591AB04F93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364FD-95B4-4F6A-B79D-5E16CE0929BA}" type="datetimeFigureOut">
              <a:rPr lang="fr-FR" smtClean="0"/>
              <a:pPr/>
              <a:t>05/09/2014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215D9-8297-4781-9DFE-5591AB04F93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364FD-95B4-4F6A-B79D-5E16CE0929BA}" type="datetimeFigureOut">
              <a:rPr lang="fr-FR" smtClean="0"/>
              <a:pPr/>
              <a:t>05/09/2014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215D9-8297-4781-9DFE-5591AB04F93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364FD-95B4-4F6A-B79D-5E16CE0929BA}" type="datetimeFigureOut">
              <a:rPr lang="fr-FR" smtClean="0"/>
              <a:pPr/>
              <a:t>05/09/2014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215D9-8297-4781-9DFE-5591AB04F93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364FD-95B4-4F6A-B79D-5E16CE0929BA}" type="datetimeFigureOut">
              <a:rPr lang="fr-FR" smtClean="0"/>
              <a:pPr/>
              <a:t>05/09/2014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215D9-8297-4781-9DFE-5591AB04F93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364FD-95B4-4F6A-B79D-5E16CE0929BA}" type="datetimeFigureOut">
              <a:rPr lang="fr-FR" smtClean="0"/>
              <a:pPr/>
              <a:t>05/09/2014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215D9-8297-4781-9DFE-5591AB04F93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364FD-95B4-4F6A-B79D-5E16CE0929BA}" type="datetimeFigureOut">
              <a:rPr lang="fr-FR" smtClean="0"/>
              <a:pPr/>
              <a:t>05/09/2014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215D9-8297-4781-9DFE-5591AB04F93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364FD-95B4-4F6A-B79D-5E16CE0929BA}" type="datetimeFigureOut">
              <a:rPr lang="fr-FR" smtClean="0"/>
              <a:pPr/>
              <a:t>05/09/2014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215D9-8297-4781-9DFE-5591AB04F93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43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3364FD-95B4-4F6A-B79D-5E16CE0929BA}" type="datetimeFigureOut">
              <a:rPr lang="fr-FR" smtClean="0"/>
              <a:pPr/>
              <a:t>05/09/2014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C215D9-8297-4781-9DFE-5591AB04F93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339445"/>
            <a:ext cx="7772400" cy="1102519"/>
          </a:xfrm>
        </p:spPr>
        <p:txBody>
          <a:bodyPr>
            <a:noAutofit/>
          </a:bodyPr>
          <a:lstStyle/>
          <a:p>
            <a:r>
              <a:rPr lang="fr-FR" sz="16600" b="1" dirty="0" smtClean="0">
                <a:solidFill>
                  <a:srgbClr val="FF0000"/>
                </a:solidFill>
              </a:rPr>
              <a:t>20</a:t>
            </a:r>
            <a:endParaRPr lang="fr-FR" sz="16600" b="1" baseline="30000" dirty="0">
              <a:solidFill>
                <a:srgbClr val="FF0000"/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3600" i="1" dirty="0" err="1" smtClean="0">
                <a:solidFill>
                  <a:schemeClr val="tx1"/>
                </a:solidFill>
                <a:latin typeface="Berlin Sans FB Demi" pitchFamily="34" charset="0"/>
              </a:rPr>
              <a:t>Tsaroanay</a:t>
            </a:r>
            <a:r>
              <a:rPr lang="en-GB" sz="3600" i="1" dirty="0" smtClean="0">
                <a:solidFill>
                  <a:schemeClr val="tx1"/>
                </a:solidFill>
                <a:latin typeface="Berlin Sans FB Demi" pitchFamily="34" charset="0"/>
              </a:rPr>
              <a:t> </a:t>
            </a:r>
            <a:r>
              <a:rPr lang="en-GB" sz="3600" i="1" dirty="0" err="1" smtClean="0">
                <a:solidFill>
                  <a:schemeClr val="tx1"/>
                </a:solidFill>
                <a:latin typeface="Berlin Sans FB Demi" pitchFamily="34" charset="0"/>
              </a:rPr>
              <a:t>tokoa</a:t>
            </a:r>
            <a:r>
              <a:rPr lang="en-GB" sz="3600" i="1" dirty="0" smtClean="0">
                <a:solidFill>
                  <a:schemeClr val="tx1"/>
                </a:solidFill>
                <a:latin typeface="Berlin Sans FB Demi" pitchFamily="34" charset="0"/>
              </a:rPr>
              <a:t> </a:t>
            </a:r>
            <a:r>
              <a:rPr lang="en-GB" sz="3600" i="1" dirty="0" err="1" smtClean="0">
                <a:solidFill>
                  <a:schemeClr val="tx1"/>
                </a:solidFill>
                <a:latin typeface="Berlin Sans FB Demi" pitchFamily="34" charset="0"/>
              </a:rPr>
              <a:t>izao</a:t>
            </a:r>
            <a:endParaRPr lang="fr-FR" sz="3600" i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2" y="937017"/>
            <a:ext cx="9144000" cy="2634865"/>
          </a:xfrm>
        </p:spPr>
        <p:txBody>
          <a:bodyPr>
            <a:noAutofit/>
          </a:bodyPr>
          <a:lstStyle/>
          <a:p>
            <a:r>
              <a:rPr lang="en-GB" sz="6000" b="1" dirty="0" smtClean="0">
                <a:latin typeface="Berlin Sans FB Demi" pitchFamily="34" charset="0"/>
              </a:rPr>
              <a:t>1) </a:t>
            </a:r>
            <a:r>
              <a:rPr lang="en-GB" sz="6000" b="1" dirty="0" err="1">
                <a:latin typeface="Berlin Sans FB Demi" pitchFamily="34" charset="0"/>
              </a:rPr>
              <a:t>Tsaroanay</a:t>
            </a:r>
            <a:r>
              <a:rPr lang="en-GB" sz="6000" b="1" dirty="0">
                <a:latin typeface="Berlin Sans FB Demi" pitchFamily="34" charset="0"/>
              </a:rPr>
              <a:t> </a:t>
            </a:r>
            <a:r>
              <a:rPr lang="en-GB" sz="6000" b="1" dirty="0" err="1">
                <a:latin typeface="Berlin Sans FB Demi" pitchFamily="34" charset="0"/>
              </a:rPr>
              <a:t>tokoa</a:t>
            </a:r>
            <a:r>
              <a:rPr lang="en-GB" sz="6000" b="1" dirty="0">
                <a:latin typeface="Berlin Sans FB Demi" pitchFamily="34" charset="0"/>
              </a:rPr>
              <a:t> </a:t>
            </a:r>
            <a:r>
              <a:rPr lang="en-GB" sz="6000" b="1" dirty="0" err="1">
                <a:latin typeface="Berlin Sans FB Demi" pitchFamily="34" charset="0"/>
              </a:rPr>
              <a:t>izao</a:t>
            </a:r>
            <a:r>
              <a:rPr lang="fr-FR" sz="6000" b="1" dirty="0">
                <a:latin typeface="Berlin Sans FB Demi" pitchFamily="34" charset="0"/>
              </a:rPr>
              <a:t/>
            </a:r>
            <a:br>
              <a:rPr lang="fr-FR" sz="6000" b="1" dirty="0">
                <a:latin typeface="Berlin Sans FB Demi" pitchFamily="34" charset="0"/>
              </a:rPr>
            </a:br>
            <a:r>
              <a:rPr lang="en-GB" sz="6000" b="1" dirty="0" err="1" smtClean="0">
                <a:latin typeface="Berlin Sans FB Demi" pitchFamily="34" charset="0"/>
              </a:rPr>
              <a:t>Ny</a:t>
            </a:r>
            <a:r>
              <a:rPr lang="en-GB" sz="6000" b="1" dirty="0" smtClean="0">
                <a:latin typeface="Berlin Sans FB Demi" pitchFamily="34" charset="0"/>
              </a:rPr>
              <a:t> </a:t>
            </a:r>
            <a:r>
              <a:rPr lang="en-GB" sz="6000" b="1" dirty="0" err="1">
                <a:latin typeface="Berlin Sans FB Demi" pitchFamily="34" charset="0"/>
              </a:rPr>
              <a:t>soa</a:t>
            </a:r>
            <a:r>
              <a:rPr lang="en-GB" sz="6000" b="1" dirty="0">
                <a:latin typeface="Berlin Sans FB Demi" pitchFamily="34" charset="0"/>
              </a:rPr>
              <a:t> be </a:t>
            </a:r>
            <a:r>
              <a:rPr lang="en-GB" sz="6000" b="1" dirty="0" err="1">
                <a:latin typeface="Berlin Sans FB Demi" pitchFamily="34" charset="0"/>
              </a:rPr>
              <a:t>noraisainay</a:t>
            </a:r>
            <a:r>
              <a:rPr lang="fr-FR" sz="6000" b="1" dirty="0">
                <a:latin typeface="Berlin Sans FB Demi" pitchFamily="34" charset="0"/>
              </a:rPr>
              <a:t/>
            </a:r>
            <a:br>
              <a:rPr lang="fr-FR" sz="6000" b="1" dirty="0">
                <a:latin typeface="Berlin Sans FB Demi" pitchFamily="34" charset="0"/>
              </a:rPr>
            </a:br>
            <a:r>
              <a:rPr lang="en-GB" sz="6000" b="1" dirty="0" err="1" smtClean="0">
                <a:latin typeface="Berlin Sans FB Demi" pitchFamily="34" charset="0"/>
              </a:rPr>
              <a:t>Tsy</a:t>
            </a:r>
            <a:r>
              <a:rPr lang="en-GB" sz="6000" b="1" dirty="0" smtClean="0">
                <a:latin typeface="Berlin Sans FB Demi" pitchFamily="34" charset="0"/>
              </a:rPr>
              <a:t> </a:t>
            </a:r>
            <a:r>
              <a:rPr lang="en-GB" sz="6000" b="1" dirty="0" err="1">
                <a:latin typeface="Berlin Sans FB Demi" pitchFamily="34" charset="0"/>
              </a:rPr>
              <a:t>tapaka</a:t>
            </a:r>
            <a:r>
              <a:rPr lang="en-GB" sz="6000" b="1" dirty="0">
                <a:latin typeface="Berlin Sans FB Demi" pitchFamily="34" charset="0"/>
              </a:rPr>
              <a:t> </a:t>
            </a:r>
            <a:r>
              <a:rPr lang="en-GB" sz="6000" b="1" dirty="0" err="1">
                <a:latin typeface="Berlin Sans FB Demi" pitchFamily="34" charset="0"/>
              </a:rPr>
              <a:t>avy</a:t>
            </a:r>
            <a:r>
              <a:rPr lang="en-GB" sz="6000" b="1" dirty="0">
                <a:latin typeface="Berlin Sans FB Demi" pitchFamily="34" charset="0"/>
              </a:rPr>
              <a:t> </a:t>
            </a:r>
            <a:r>
              <a:rPr lang="en-GB" sz="6000" b="1" dirty="0" err="1">
                <a:latin typeface="Berlin Sans FB Demi" pitchFamily="34" charset="0"/>
              </a:rPr>
              <a:t>taminao</a:t>
            </a:r>
            <a:r>
              <a:rPr lang="fr-FR" sz="6000" b="1" dirty="0">
                <a:latin typeface="Berlin Sans FB Demi" pitchFamily="34" charset="0"/>
              </a:rPr>
              <a:t/>
            </a:r>
            <a:br>
              <a:rPr lang="fr-FR" sz="6000" b="1" dirty="0">
                <a:latin typeface="Berlin Sans FB Demi" pitchFamily="34" charset="0"/>
              </a:rPr>
            </a:br>
            <a:r>
              <a:rPr lang="es-ES" sz="6000" b="1" dirty="0" err="1" smtClean="0">
                <a:latin typeface="Berlin Sans FB Demi" pitchFamily="34" charset="0"/>
              </a:rPr>
              <a:t>Ry</a:t>
            </a:r>
            <a:r>
              <a:rPr lang="es-ES" sz="6000" b="1" dirty="0" smtClean="0">
                <a:latin typeface="Berlin Sans FB Demi" pitchFamily="34" charset="0"/>
              </a:rPr>
              <a:t> </a:t>
            </a:r>
            <a:r>
              <a:rPr lang="es-ES" sz="6000" b="1" dirty="0" err="1">
                <a:latin typeface="Berlin Sans FB Demi" pitchFamily="34" charset="0"/>
              </a:rPr>
              <a:t>Andriananaharinay</a:t>
            </a:r>
            <a:r>
              <a:rPr lang="es-ES" sz="6000" b="1" dirty="0">
                <a:latin typeface="Berlin Sans FB Demi" pitchFamily="34" charset="0"/>
              </a:rPr>
              <a:t> </a:t>
            </a:r>
            <a:r>
              <a:rPr lang="es-ES" sz="6000" b="1" dirty="0" smtClean="0">
                <a:latin typeface="Berlin Sans FB Demi" pitchFamily="34" charset="0"/>
              </a:rPr>
              <a:t>!</a:t>
            </a:r>
            <a:endParaRPr lang="fr-FR" sz="6000" b="1" dirty="0">
              <a:latin typeface="Berlin Sans FB Dem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008455"/>
            <a:ext cx="9144000" cy="2634865"/>
          </a:xfrm>
        </p:spPr>
        <p:txBody>
          <a:bodyPr>
            <a:noAutofit/>
          </a:bodyPr>
          <a:lstStyle/>
          <a:p>
            <a:r>
              <a:rPr lang="es-ES" sz="6600" b="1" dirty="0" smtClean="0">
                <a:latin typeface="Berlin Sans FB Demi" pitchFamily="34" charset="0"/>
              </a:rPr>
              <a:t>2) </a:t>
            </a:r>
            <a:r>
              <a:rPr lang="es-ES" sz="6600" b="1" dirty="0" err="1">
                <a:latin typeface="Berlin Sans FB Demi" pitchFamily="34" charset="0"/>
              </a:rPr>
              <a:t>Ny</a:t>
            </a:r>
            <a:r>
              <a:rPr lang="es-ES" sz="6600" b="1" dirty="0">
                <a:latin typeface="Berlin Sans FB Demi" pitchFamily="34" charset="0"/>
              </a:rPr>
              <a:t> lasa </a:t>
            </a:r>
            <a:r>
              <a:rPr lang="es-ES" sz="6600" b="1" dirty="0" err="1">
                <a:latin typeface="Berlin Sans FB Demi" pitchFamily="34" charset="0"/>
              </a:rPr>
              <a:t>itodihana</a:t>
            </a:r>
            <a:r>
              <a:rPr lang="fr-FR" sz="6600" b="1" dirty="0">
                <a:latin typeface="Berlin Sans FB Demi" pitchFamily="34" charset="0"/>
              </a:rPr>
              <a:t/>
            </a:r>
            <a:br>
              <a:rPr lang="fr-FR" sz="6600" b="1" dirty="0">
                <a:latin typeface="Berlin Sans FB Demi" pitchFamily="34" charset="0"/>
              </a:rPr>
            </a:br>
            <a:r>
              <a:rPr lang="es-ES" sz="6600" b="1" dirty="0" err="1" smtClean="0">
                <a:latin typeface="Berlin Sans FB Demi" pitchFamily="34" charset="0"/>
              </a:rPr>
              <a:t>Dia</a:t>
            </a:r>
            <a:r>
              <a:rPr lang="es-ES" sz="6600" b="1" dirty="0" smtClean="0">
                <a:latin typeface="Berlin Sans FB Demi" pitchFamily="34" charset="0"/>
              </a:rPr>
              <a:t> </a:t>
            </a:r>
            <a:r>
              <a:rPr lang="es-ES" sz="6600" b="1" dirty="0" err="1">
                <a:latin typeface="Berlin Sans FB Demi" pitchFamily="34" charset="0"/>
              </a:rPr>
              <a:t>mampiseho</a:t>
            </a:r>
            <a:r>
              <a:rPr lang="es-ES" sz="6600" b="1" dirty="0">
                <a:latin typeface="Berlin Sans FB Demi" pitchFamily="34" charset="0"/>
              </a:rPr>
              <a:t> </a:t>
            </a:r>
            <a:r>
              <a:rPr lang="es-ES" sz="6600" b="1" dirty="0" err="1" smtClean="0">
                <a:latin typeface="Berlin Sans FB Demi" pitchFamily="34" charset="0"/>
              </a:rPr>
              <a:t>avoko</a:t>
            </a:r>
            <a:r>
              <a:rPr lang="fr-FR" sz="6600" b="1" dirty="0">
                <a:latin typeface="Berlin Sans FB Demi" pitchFamily="34" charset="0"/>
              </a:rPr>
              <a:t/>
            </a:r>
            <a:br>
              <a:rPr lang="fr-FR" sz="6600" b="1" dirty="0">
                <a:latin typeface="Berlin Sans FB Demi" pitchFamily="34" charset="0"/>
              </a:rPr>
            </a:br>
            <a:r>
              <a:rPr lang="en-GB" sz="6600" b="1" dirty="0" err="1" smtClean="0">
                <a:latin typeface="Berlin Sans FB Demi" pitchFamily="34" charset="0"/>
              </a:rPr>
              <a:t>Ny</a:t>
            </a:r>
            <a:r>
              <a:rPr lang="en-GB" sz="6600" b="1" dirty="0" smtClean="0">
                <a:latin typeface="Berlin Sans FB Demi" pitchFamily="34" charset="0"/>
              </a:rPr>
              <a:t> </a:t>
            </a:r>
            <a:r>
              <a:rPr lang="en-GB" sz="6600" b="1" dirty="0" err="1" smtClean="0">
                <a:latin typeface="Berlin Sans FB Demi" pitchFamily="34" charset="0"/>
              </a:rPr>
              <a:t>tanam-pitiavana</a:t>
            </a:r>
            <a:r>
              <a:rPr lang="fr-FR" sz="6600" b="1" dirty="0" smtClean="0">
                <a:latin typeface="Berlin Sans FB Demi" pitchFamily="34" charset="0"/>
              </a:rPr>
              <a:t/>
            </a:r>
            <a:br>
              <a:rPr lang="fr-FR" sz="6600" b="1" dirty="0" smtClean="0">
                <a:latin typeface="Berlin Sans FB Demi" pitchFamily="34" charset="0"/>
              </a:rPr>
            </a:br>
            <a:r>
              <a:rPr lang="en-GB" sz="6600" b="1" dirty="0" err="1" smtClean="0">
                <a:latin typeface="Berlin Sans FB Demi" pitchFamily="34" charset="0"/>
              </a:rPr>
              <a:t>Miahy</a:t>
            </a:r>
            <a:r>
              <a:rPr lang="en-GB" sz="6600" b="1" dirty="0" smtClean="0">
                <a:latin typeface="Berlin Sans FB Demi" pitchFamily="34" charset="0"/>
              </a:rPr>
              <a:t> </a:t>
            </a:r>
            <a:r>
              <a:rPr lang="en-GB" sz="6600" b="1" dirty="0" err="1">
                <a:latin typeface="Berlin Sans FB Demi" pitchFamily="34" charset="0"/>
              </a:rPr>
              <a:t>sady</a:t>
            </a:r>
            <a:r>
              <a:rPr lang="en-GB" sz="6600" b="1" dirty="0">
                <a:latin typeface="Berlin Sans FB Demi" pitchFamily="34" charset="0"/>
              </a:rPr>
              <a:t> </a:t>
            </a:r>
            <a:r>
              <a:rPr lang="en-GB" sz="6600" b="1" dirty="0" err="1">
                <a:latin typeface="Berlin Sans FB Demi" pitchFamily="34" charset="0"/>
              </a:rPr>
              <a:t>manasoa</a:t>
            </a:r>
            <a:r>
              <a:rPr lang="en-GB" sz="6600" b="1" dirty="0">
                <a:latin typeface="Berlin Sans FB Demi" pitchFamily="34" charset="0"/>
              </a:rPr>
              <a:t>.</a:t>
            </a:r>
            <a:endParaRPr lang="fr-FR" sz="6600" b="1" dirty="0">
              <a:latin typeface="Berlin Sans FB Dem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1406" y="1079893"/>
            <a:ext cx="9029640" cy="2634865"/>
          </a:xfrm>
        </p:spPr>
        <p:txBody>
          <a:bodyPr>
            <a:noAutofit/>
          </a:bodyPr>
          <a:lstStyle/>
          <a:p>
            <a:r>
              <a:rPr lang="en-GB" sz="6000" dirty="0" smtClean="0">
                <a:latin typeface="Berlin Sans FB Demi" pitchFamily="34" charset="0"/>
              </a:rPr>
              <a:t>3) </a:t>
            </a:r>
            <a:r>
              <a:rPr lang="en-GB" sz="5400" dirty="0" smtClean="0">
                <a:latin typeface="Berlin Sans FB Demi" pitchFamily="34" charset="0"/>
              </a:rPr>
              <a:t>He ! </a:t>
            </a:r>
            <a:r>
              <a:rPr lang="en-GB" sz="5400" dirty="0" err="1" smtClean="0">
                <a:latin typeface="Berlin Sans FB Demi" pitchFamily="34" charset="0"/>
              </a:rPr>
              <a:t>koa</a:t>
            </a:r>
            <a:r>
              <a:rPr lang="en-GB" sz="5400" dirty="0" smtClean="0">
                <a:latin typeface="Berlin Sans FB Demi" pitchFamily="34" charset="0"/>
              </a:rPr>
              <a:t> </a:t>
            </a:r>
            <a:r>
              <a:rPr lang="en-GB" sz="5400" dirty="0" err="1" smtClean="0">
                <a:latin typeface="Berlin Sans FB Demi" pitchFamily="34" charset="0"/>
              </a:rPr>
              <a:t>ity</a:t>
            </a:r>
            <a:r>
              <a:rPr lang="en-GB" sz="5400" dirty="0" smtClean="0">
                <a:latin typeface="Berlin Sans FB Demi" pitchFamily="34" charset="0"/>
              </a:rPr>
              <a:t> </a:t>
            </a:r>
            <a:r>
              <a:rPr lang="en-GB" sz="5400" dirty="0" err="1" smtClean="0">
                <a:latin typeface="Berlin Sans FB Demi" pitchFamily="34" charset="0"/>
              </a:rPr>
              <a:t>andronay</a:t>
            </a:r>
            <a:r>
              <a:rPr lang="en-GB" sz="5400" dirty="0" smtClean="0">
                <a:latin typeface="Berlin Sans FB Demi" pitchFamily="34" charset="0"/>
              </a:rPr>
              <a:t> </a:t>
            </a:r>
            <a:r>
              <a:rPr lang="en-GB" sz="5400" dirty="0" err="1" smtClean="0">
                <a:latin typeface="Berlin Sans FB Demi" pitchFamily="34" charset="0"/>
              </a:rPr>
              <a:t>ity</a:t>
            </a:r>
            <a:r>
              <a:rPr lang="en-GB" sz="5400" dirty="0" smtClean="0">
                <a:latin typeface="Berlin Sans FB Demi" pitchFamily="34" charset="0"/>
              </a:rPr>
              <a:t>,</a:t>
            </a:r>
            <a:r>
              <a:rPr lang="fr-FR" sz="6000" dirty="0">
                <a:latin typeface="Berlin Sans FB Demi" pitchFamily="34" charset="0"/>
              </a:rPr>
              <a:t/>
            </a:r>
            <a:br>
              <a:rPr lang="fr-FR" sz="6000" dirty="0">
                <a:latin typeface="Berlin Sans FB Demi" pitchFamily="34" charset="0"/>
              </a:rPr>
            </a:br>
            <a:r>
              <a:rPr lang="es-ES" sz="6600" dirty="0" err="1" smtClean="0">
                <a:latin typeface="Berlin Sans FB Demi" pitchFamily="34" charset="0"/>
              </a:rPr>
              <a:t>Izay</a:t>
            </a:r>
            <a:r>
              <a:rPr lang="es-ES" sz="6600" dirty="0" smtClean="0">
                <a:latin typeface="Berlin Sans FB Demi" pitchFamily="34" charset="0"/>
              </a:rPr>
              <a:t> </a:t>
            </a:r>
            <a:r>
              <a:rPr lang="es-ES" sz="6600" dirty="0" err="1">
                <a:latin typeface="Berlin Sans FB Demi" pitchFamily="34" charset="0"/>
              </a:rPr>
              <a:t>diavinay</a:t>
            </a:r>
            <a:r>
              <a:rPr lang="es-ES" sz="6600" dirty="0">
                <a:latin typeface="Berlin Sans FB Demi" pitchFamily="34" charset="0"/>
              </a:rPr>
              <a:t> </a:t>
            </a:r>
            <a:r>
              <a:rPr lang="es-ES" sz="6600" dirty="0" err="1">
                <a:latin typeface="Berlin Sans FB Demi" pitchFamily="34" charset="0"/>
              </a:rPr>
              <a:t>izao</a:t>
            </a:r>
            <a:r>
              <a:rPr lang="es-ES" sz="6600" dirty="0">
                <a:latin typeface="Berlin Sans FB Demi" pitchFamily="34" charset="0"/>
              </a:rPr>
              <a:t>,</a:t>
            </a:r>
            <a:r>
              <a:rPr lang="fr-FR" sz="6600" dirty="0">
                <a:latin typeface="Berlin Sans FB Demi" pitchFamily="34" charset="0"/>
              </a:rPr>
              <a:t/>
            </a:r>
            <a:br>
              <a:rPr lang="fr-FR" sz="6600" dirty="0">
                <a:latin typeface="Berlin Sans FB Demi" pitchFamily="34" charset="0"/>
              </a:rPr>
            </a:br>
            <a:r>
              <a:rPr lang="es-ES" sz="6600" dirty="0" err="1" smtClean="0">
                <a:latin typeface="Berlin Sans FB Demi" pitchFamily="34" charset="0"/>
              </a:rPr>
              <a:t>Dia</a:t>
            </a:r>
            <a:r>
              <a:rPr lang="es-ES" sz="6600" dirty="0" smtClean="0">
                <a:latin typeface="Berlin Sans FB Demi" pitchFamily="34" charset="0"/>
              </a:rPr>
              <a:t> </a:t>
            </a:r>
            <a:r>
              <a:rPr lang="es-ES" sz="6600" dirty="0" err="1">
                <a:latin typeface="Berlin Sans FB Demi" pitchFamily="34" charset="0"/>
              </a:rPr>
              <a:t>voahodidina</a:t>
            </a:r>
            <a:r>
              <a:rPr lang="es-ES" sz="6600" dirty="0">
                <a:latin typeface="Berlin Sans FB Demi" pitchFamily="34" charset="0"/>
              </a:rPr>
              <a:t> </a:t>
            </a:r>
            <a:r>
              <a:rPr lang="es-ES" sz="6600" dirty="0" err="1">
                <a:latin typeface="Berlin Sans FB Demi" pitchFamily="34" charset="0"/>
              </a:rPr>
              <a:t>erý</a:t>
            </a:r>
            <a:r>
              <a:rPr lang="fr-FR" sz="6600" dirty="0">
                <a:latin typeface="Berlin Sans FB Demi" pitchFamily="34" charset="0"/>
              </a:rPr>
              <a:t/>
            </a:r>
            <a:br>
              <a:rPr lang="fr-FR" sz="6600" dirty="0">
                <a:latin typeface="Berlin Sans FB Demi" pitchFamily="34" charset="0"/>
              </a:rPr>
            </a:br>
            <a:r>
              <a:rPr lang="es-ES" sz="6600" dirty="0" err="1" smtClean="0">
                <a:latin typeface="Berlin Sans FB Demi" pitchFamily="34" charset="0"/>
              </a:rPr>
              <a:t>Ny</a:t>
            </a:r>
            <a:r>
              <a:rPr lang="es-ES" sz="6600" dirty="0" smtClean="0">
                <a:latin typeface="Berlin Sans FB Demi" pitchFamily="34" charset="0"/>
              </a:rPr>
              <a:t> </a:t>
            </a:r>
            <a:r>
              <a:rPr lang="es-ES" sz="6600" dirty="0" err="1">
                <a:latin typeface="Berlin Sans FB Demi" pitchFamily="34" charset="0"/>
              </a:rPr>
              <a:t>fitahiana</a:t>
            </a:r>
            <a:r>
              <a:rPr lang="es-ES" sz="6600" dirty="0">
                <a:latin typeface="Berlin Sans FB Demi" pitchFamily="34" charset="0"/>
              </a:rPr>
              <a:t> </a:t>
            </a:r>
            <a:r>
              <a:rPr lang="es-ES" sz="6600" dirty="0" err="1">
                <a:latin typeface="Berlin Sans FB Demi" pitchFamily="34" charset="0"/>
              </a:rPr>
              <a:t>aminao</a:t>
            </a:r>
            <a:r>
              <a:rPr lang="es-ES" sz="6600" dirty="0">
                <a:latin typeface="Berlin Sans FB Demi" pitchFamily="34" charset="0"/>
              </a:rPr>
              <a:t> !</a:t>
            </a:r>
            <a:endParaRPr lang="fr-FR" sz="6600" dirty="0">
              <a:latin typeface="Berlin Sans FB Demi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089411"/>
            <a:ext cx="9144000" cy="2625347"/>
          </a:xfrm>
        </p:spPr>
        <p:txBody>
          <a:bodyPr>
            <a:noAutofit/>
          </a:bodyPr>
          <a:lstStyle/>
          <a:p>
            <a:r>
              <a:rPr lang="es-ES" sz="6000" b="1" dirty="0" smtClean="0">
                <a:latin typeface="Berlin Sans FB Demi" pitchFamily="34" charset="0"/>
              </a:rPr>
              <a:t>4) </a:t>
            </a:r>
            <a:r>
              <a:rPr lang="es-ES" sz="6000" b="1" dirty="0" err="1">
                <a:latin typeface="Berlin Sans FB Demi" pitchFamily="34" charset="0"/>
              </a:rPr>
              <a:t>Dia</a:t>
            </a:r>
            <a:r>
              <a:rPr lang="es-ES" sz="6000" b="1" dirty="0">
                <a:latin typeface="Berlin Sans FB Demi" pitchFamily="34" charset="0"/>
              </a:rPr>
              <a:t> </a:t>
            </a:r>
            <a:r>
              <a:rPr lang="es-ES" sz="6000" b="1" dirty="0" err="1">
                <a:latin typeface="Berlin Sans FB Demi" pitchFamily="34" charset="0"/>
              </a:rPr>
              <a:t>tokinay</a:t>
            </a:r>
            <a:r>
              <a:rPr lang="es-ES" sz="6000" b="1" dirty="0">
                <a:latin typeface="Berlin Sans FB Demi" pitchFamily="34" charset="0"/>
              </a:rPr>
              <a:t> </a:t>
            </a:r>
            <a:r>
              <a:rPr lang="es-ES" sz="6000" b="1" dirty="0" err="1">
                <a:latin typeface="Berlin Sans FB Demi" pitchFamily="34" charset="0"/>
              </a:rPr>
              <a:t>tokoa</a:t>
            </a:r>
            <a:r>
              <a:rPr lang="es-ES" sz="6000" b="1" dirty="0">
                <a:latin typeface="Berlin Sans FB Demi" pitchFamily="34" charset="0"/>
              </a:rPr>
              <a:t> </a:t>
            </a:r>
            <a:r>
              <a:rPr lang="es-ES" sz="6000" b="1" dirty="0" err="1">
                <a:latin typeface="Berlin Sans FB Demi" pitchFamily="34" charset="0"/>
              </a:rPr>
              <a:t>izao</a:t>
            </a:r>
            <a:r>
              <a:rPr lang="fr-FR" sz="6000" b="1" dirty="0">
                <a:latin typeface="Berlin Sans FB Demi" pitchFamily="34" charset="0"/>
              </a:rPr>
              <a:t/>
            </a:r>
            <a:br>
              <a:rPr lang="fr-FR" sz="6000" b="1" dirty="0">
                <a:latin typeface="Berlin Sans FB Demi" pitchFamily="34" charset="0"/>
              </a:rPr>
            </a:br>
            <a:r>
              <a:rPr lang="es-ES" sz="6000" b="1" dirty="0" smtClean="0">
                <a:latin typeface="Berlin Sans FB Demi" pitchFamily="34" charset="0"/>
              </a:rPr>
              <a:t>Fa </a:t>
            </a:r>
            <a:r>
              <a:rPr lang="es-ES" sz="6000" b="1" dirty="0" err="1">
                <a:latin typeface="Berlin Sans FB Demi" pitchFamily="34" charset="0"/>
              </a:rPr>
              <a:t>mbola</a:t>
            </a:r>
            <a:r>
              <a:rPr lang="es-ES" sz="6000" b="1" dirty="0">
                <a:latin typeface="Berlin Sans FB Demi" pitchFamily="34" charset="0"/>
              </a:rPr>
              <a:t> </a:t>
            </a:r>
            <a:r>
              <a:rPr lang="es-ES" sz="6000" b="1" dirty="0" err="1">
                <a:latin typeface="Berlin Sans FB Demi" pitchFamily="34" charset="0"/>
              </a:rPr>
              <a:t>ho</a:t>
            </a:r>
            <a:r>
              <a:rPr lang="es-ES" sz="6000" b="1" dirty="0">
                <a:latin typeface="Berlin Sans FB Demi" pitchFamily="34" charset="0"/>
              </a:rPr>
              <a:t> </a:t>
            </a:r>
            <a:r>
              <a:rPr lang="es-ES" sz="6000" b="1" dirty="0" err="1">
                <a:latin typeface="Berlin Sans FB Demi" pitchFamily="34" charset="0"/>
              </a:rPr>
              <a:t>arovanao</a:t>
            </a:r>
            <a:r>
              <a:rPr lang="fr-FR" sz="6000" b="1" dirty="0">
                <a:latin typeface="Berlin Sans FB Demi" pitchFamily="34" charset="0"/>
              </a:rPr>
              <a:t/>
            </a:r>
            <a:br>
              <a:rPr lang="fr-FR" sz="6000" b="1" dirty="0">
                <a:latin typeface="Berlin Sans FB Demi" pitchFamily="34" charset="0"/>
              </a:rPr>
            </a:br>
            <a:r>
              <a:rPr lang="es-ES" sz="6000" b="1" dirty="0" err="1" smtClean="0">
                <a:latin typeface="Berlin Sans FB Demi" pitchFamily="34" charset="0"/>
              </a:rPr>
              <a:t>Anio</a:t>
            </a:r>
            <a:r>
              <a:rPr lang="es-ES" sz="6000" b="1" dirty="0">
                <a:latin typeface="Berlin Sans FB Demi" pitchFamily="34" charset="0"/>
              </a:rPr>
              <a:t>, </a:t>
            </a:r>
            <a:r>
              <a:rPr lang="es-ES" sz="6000" b="1" dirty="0" err="1">
                <a:latin typeface="Berlin Sans FB Demi" pitchFamily="34" charset="0"/>
              </a:rPr>
              <a:t>ampitso</a:t>
            </a:r>
            <a:r>
              <a:rPr lang="es-ES" sz="6000" b="1" dirty="0">
                <a:latin typeface="Berlin Sans FB Demi" pitchFamily="34" charset="0"/>
              </a:rPr>
              <a:t>, </a:t>
            </a:r>
            <a:r>
              <a:rPr lang="es-ES" sz="6000" b="1" dirty="0" err="1">
                <a:latin typeface="Berlin Sans FB Demi" pitchFamily="34" charset="0"/>
              </a:rPr>
              <a:t>rahatrizay</a:t>
            </a:r>
            <a:r>
              <a:rPr lang="es-ES" sz="6000" b="1" dirty="0">
                <a:latin typeface="Berlin Sans FB Demi" pitchFamily="34" charset="0"/>
              </a:rPr>
              <a:t>,</a:t>
            </a:r>
            <a:r>
              <a:rPr lang="fr-FR" sz="6000" b="1" dirty="0">
                <a:latin typeface="Berlin Sans FB Demi" pitchFamily="34" charset="0"/>
              </a:rPr>
              <a:t/>
            </a:r>
            <a:br>
              <a:rPr lang="fr-FR" sz="6000" b="1" dirty="0">
                <a:latin typeface="Berlin Sans FB Demi" pitchFamily="34" charset="0"/>
              </a:rPr>
            </a:br>
            <a:r>
              <a:rPr lang="es-ES" sz="6000" b="1" dirty="0" err="1" smtClean="0">
                <a:latin typeface="Berlin Sans FB Demi" pitchFamily="34" charset="0"/>
              </a:rPr>
              <a:t>Izay</a:t>
            </a:r>
            <a:r>
              <a:rPr lang="es-ES" sz="6000" b="1" dirty="0" smtClean="0">
                <a:latin typeface="Berlin Sans FB Demi" pitchFamily="34" charset="0"/>
              </a:rPr>
              <a:t> </a:t>
            </a:r>
            <a:r>
              <a:rPr lang="es-ES" sz="6000" b="1" dirty="0" err="1">
                <a:latin typeface="Berlin Sans FB Demi" pitchFamily="34" charset="0"/>
              </a:rPr>
              <a:t>miankina</a:t>
            </a:r>
            <a:r>
              <a:rPr lang="es-ES" sz="6000" b="1" dirty="0">
                <a:latin typeface="Berlin Sans FB Demi" pitchFamily="34" charset="0"/>
              </a:rPr>
              <a:t> </a:t>
            </a:r>
            <a:r>
              <a:rPr lang="es-ES" sz="6000" b="1" dirty="0" err="1">
                <a:latin typeface="Berlin Sans FB Demi" pitchFamily="34" charset="0"/>
              </a:rPr>
              <a:t>Aminao</a:t>
            </a:r>
            <a:r>
              <a:rPr lang="es-ES" sz="6000" b="1" dirty="0">
                <a:latin typeface="Berlin Sans FB Demi" pitchFamily="34" charset="0"/>
              </a:rPr>
              <a:t>.</a:t>
            </a:r>
            <a:endParaRPr lang="fr-FR" sz="6000" b="1" dirty="0">
              <a:latin typeface="Berlin Sans FB Demi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017973"/>
            <a:ext cx="9144000" cy="2625347"/>
          </a:xfrm>
        </p:spPr>
        <p:txBody>
          <a:bodyPr>
            <a:noAutofit/>
          </a:bodyPr>
          <a:lstStyle/>
          <a:p>
            <a:r>
              <a:rPr lang="es-ES" sz="5400" b="1" dirty="0" smtClean="0">
                <a:latin typeface="Berlin Sans FB Demi" pitchFamily="34" charset="0"/>
              </a:rPr>
              <a:t>5) </a:t>
            </a:r>
            <a:r>
              <a:rPr lang="es-ES" sz="5400" b="1" dirty="0" err="1">
                <a:latin typeface="Berlin Sans FB Demi" pitchFamily="34" charset="0"/>
              </a:rPr>
              <a:t>Ka</a:t>
            </a:r>
            <a:r>
              <a:rPr lang="es-ES" sz="5400" b="1" dirty="0">
                <a:latin typeface="Berlin Sans FB Demi" pitchFamily="34" charset="0"/>
              </a:rPr>
              <a:t> </a:t>
            </a:r>
            <a:r>
              <a:rPr lang="es-ES" sz="5400" b="1" dirty="0" err="1">
                <a:latin typeface="Berlin Sans FB Demi" pitchFamily="34" charset="0"/>
              </a:rPr>
              <a:t>dia</a:t>
            </a:r>
            <a:r>
              <a:rPr lang="es-ES" sz="5400" b="1" dirty="0">
                <a:latin typeface="Berlin Sans FB Demi" pitchFamily="34" charset="0"/>
              </a:rPr>
              <a:t> </a:t>
            </a:r>
            <a:r>
              <a:rPr lang="es-ES" sz="5400" b="1" dirty="0" err="1">
                <a:latin typeface="Berlin Sans FB Demi" pitchFamily="34" charset="0"/>
              </a:rPr>
              <a:t>mba</a:t>
            </a:r>
            <a:r>
              <a:rPr lang="es-ES" sz="5400" b="1" dirty="0">
                <a:latin typeface="Berlin Sans FB Demi" pitchFamily="34" charset="0"/>
              </a:rPr>
              <a:t> </a:t>
            </a:r>
            <a:r>
              <a:rPr lang="es-ES" sz="5400" b="1" dirty="0" err="1">
                <a:latin typeface="Berlin Sans FB Demi" pitchFamily="34" charset="0"/>
              </a:rPr>
              <a:t>velomy</a:t>
            </a:r>
            <a:r>
              <a:rPr lang="es-ES" sz="5400" b="1" dirty="0">
                <a:latin typeface="Berlin Sans FB Demi" pitchFamily="34" charset="0"/>
              </a:rPr>
              <a:t> re</a:t>
            </a:r>
            <a:r>
              <a:rPr lang="fr-FR" sz="5400" b="1" dirty="0">
                <a:latin typeface="Berlin Sans FB Demi" pitchFamily="34" charset="0"/>
              </a:rPr>
              <a:t/>
            </a:r>
            <a:br>
              <a:rPr lang="fr-FR" sz="5400" b="1" dirty="0">
                <a:latin typeface="Berlin Sans FB Demi" pitchFamily="34" charset="0"/>
              </a:rPr>
            </a:br>
            <a:r>
              <a:rPr lang="es-ES" sz="5400" b="1" dirty="0" err="1" smtClean="0">
                <a:latin typeface="Berlin Sans FB Demi" pitchFamily="34" charset="0"/>
              </a:rPr>
              <a:t>Atý</a:t>
            </a:r>
            <a:r>
              <a:rPr lang="es-ES" sz="5400" b="1" dirty="0" smtClean="0">
                <a:latin typeface="Berlin Sans FB Demi" pitchFamily="34" charset="0"/>
              </a:rPr>
              <a:t> </a:t>
            </a:r>
            <a:r>
              <a:rPr lang="es-ES" sz="5400" b="1" dirty="0" err="1">
                <a:latin typeface="Berlin Sans FB Demi" pitchFamily="34" charset="0"/>
              </a:rPr>
              <a:t>anatinay</a:t>
            </a:r>
            <a:r>
              <a:rPr lang="es-ES" sz="5400" b="1" dirty="0">
                <a:latin typeface="Berlin Sans FB Demi" pitchFamily="34" charset="0"/>
              </a:rPr>
              <a:t> </a:t>
            </a:r>
            <a:r>
              <a:rPr lang="es-ES" sz="5400" b="1" dirty="0" err="1">
                <a:latin typeface="Berlin Sans FB Demi" pitchFamily="34" charset="0"/>
              </a:rPr>
              <a:t>ny</a:t>
            </a:r>
            <a:r>
              <a:rPr lang="es-ES" sz="5400" b="1" dirty="0">
                <a:latin typeface="Berlin Sans FB Demi" pitchFamily="34" charset="0"/>
              </a:rPr>
              <a:t> </a:t>
            </a:r>
            <a:r>
              <a:rPr lang="es-ES" sz="5400" b="1" dirty="0" err="1">
                <a:latin typeface="Berlin Sans FB Demi" pitchFamily="34" charset="0"/>
              </a:rPr>
              <a:t>fo</a:t>
            </a:r>
            <a:r>
              <a:rPr lang="fr-FR" sz="5400" b="1" dirty="0">
                <a:latin typeface="Berlin Sans FB Demi" pitchFamily="34" charset="0"/>
              </a:rPr>
              <a:t/>
            </a:r>
            <a:br>
              <a:rPr lang="fr-FR" sz="5400" b="1" dirty="0">
                <a:latin typeface="Berlin Sans FB Demi" pitchFamily="34" charset="0"/>
              </a:rPr>
            </a:br>
            <a:r>
              <a:rPr lang="es-ES" sz="5400" b="1" dirty="0" err="1" smtClean="0">
                <a:latin typeface="Berlin Sans FB Demi" pitchFamily="34" charset="0"/>
              </a:rPr>
              <a:t>Hahay</a:t>
            </a:r>
            <a:r>
              <a:rPr lang="es-ES" sz="5400" b="1" dirty="0" smtClean="0">
                <a:latin typeface="Berlin Sans FB Demi" pitchFamily="34" charset="0"/>
              </a:rPr>
              <a:t> </a:t>
            </a:r>
            <a:r>
              <a:rPr lang="es-ES" sz="5400" b="1" dirty="0" err="1">
                <a:latin typeface="Berlin Sans FB Demi" pitchFamily="34" charset="0"/>
              </a:rPr>
              <a:t>misaotra</a:t>
            </a:r>
            <a:r>
              <a:rPr lang="es-ES" sz="5400" b="1" dirty="0">
                <a:latin typeface="Berlin Sans FB Demi" pitchFamily="34" charset="0"/>
              </a:rPr>
              <a:t> </a:t>
            </a:r>
            <a:r>
              <a:rPr lang="es-ES" sz="5400" b="1" dirty="0" err="1">
                <a:latin typeface="Berlin Sans FB Demi" pitchFamily="34" charset="0"/>
              </a:rPr>
              <a:t>Anao</a:t>
            </a:r>
            <a:r>
              <a:rPr lang="es-ES" sz="5400" b="1" dirty="0">
                <a:latin typeface="Berlin Sans FB Demi" pitchFamily="34" charset="0"/>
              </a:rPr>
              <a:t> </a:t>
            </a:r>
            <a:r>
              <a:rPr lang="es-ES" sz="5400" b="1" dirty="0" err="1">
                <a:latin typeface="Berlin Sans FB Demi" pitchFamily="34" charset="0"/>
              </a:rPr>
              <a:t>anie</a:t>
            </a:r>
            <a:r>
              <a:rPr lang="fr-FR" sz="5400" b="1" dirty="0">
                <a:latin typeface="Berlin Sans FB Demi" pitchFamily="34" charset="0"/>
              </a:rPr>
              <a:t/>
            </a:r>
            <a:br>
              <a:rPr lang="fr-FR" sz="5400" b="1" dirty="0">
                <a:latin typeface="Berlin Sans FB Demi" pitchFamily="34" charset="0"/>
              </a:rPr>
            </a:br>
            <a:r>
              <a:rPr lang="en-GB" sz="4800" b="1" dirty="0" err="1" smtClean="0">
                <a:latin typeface="Berlin Sans FB Demi" pitchFamily="34" charset="0"/>
              </a:rPr>
              <a:t>Ry</a:t>
            </a:r>
            <a:r>
              <a:rPr lang="en-GB" sz="4800" b="1" dirty="0" smtClean="0">
                <a:latin typeface="Berlin Sans FB Demi" pitchFamily="34" charset="0"/>
              </a:rPr>
              <a:t> </a:t>
            </a:r>
            <a:r>
              <a:rPr lang="en-GB" sz="4800" b="1" dirty="0" err="1">
                <a:latin typeface="Berlin Sans FB Demi" pitchFamily="34" charset="0"/>
              </a:rPr>
              <a:t>Rainay</a:t>
            </a:r>
            <a:r>
              <a:rPr lang="en-GB" sz="4800" b="1" dirty="0">
                <a:latin typeface="Berlin Sans FB Demi" pitchFamily="34" charset="0"/>
              </a:rPr>
              <a:t> be </a:t>
            </a:r>
            <a:r>
              <a:rPr lang="en-GB" sz="4800" b="1" dirty="0" err="1">
                <a:latin typeface="Berlin Sans FB Demi" pitchFamily="34" charset="0"/>
              </a:rPr>
              <a:t>famindram-po</a:t>
            </a:r>
            <a:r>
              <a:rPr lang="en-GB" sz="4800" b="1" dirty="0">
                <a:latin typeface="Berlin Sans FB Demi" pitchFamily="34" charset="0"/>
              </a:rPr>
              <a:t> !</a:t>
            </a:r>
            <a:endParaRPr lang="fr-FR" sz="4800" b="1" dirty="0">
              <a:latin typeface="Berlin Sans FB Demi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36</Words>
  <Application>Microsoft Office PowerPoint</Application>
  <PresentationFormat>Affichage à l'écran (16:9)</PresentationFormat>
  <Paragraphs>7</Paragraphs>
  <Slides>6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7" baseType="lpstr">
      <vt:lpstr>Thème Office</vt:lpstr>
      <vt:lpstr>20</vt:lpstr>
      <vt:lpstr>1) Tsaroanay tokoa izao Ny soa be noraisainay Tsy tapaka avy taminao Ry Andriananaharinay !</vt:lpstr>
      <vt:lpstr>2) Ny lasa itodihana Dia mampiseho avoko Ny tanam-pitiavana Miahy sady manasoa.</vt:lpstr>
      <vt:lpstr>3) He ! koa ity andronay ity, Izay diavinay izao, Dia voahodidina erý Ny fitahiana aminao !</vt:lpstr>
      <vt:lpstr>4) Dia tokinay tokoa izao Fa mbola ho arovanao Anio, ampitso, rahatrizay, Izay miankina Aminao.</vt:lpstr>
      <vt:lpstr>5) Ka dia mba velomy re Atý anatinay ny fo Hahay misaotra Anao anie Ry Rainay be famindram-po 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Pano</dc:creator>
  <cp:lastModifiedBy>SONO</cp:lastModifiedBy>
  <cp:revision>8</cp:revision>
  <dcterms:created xsi:type="dcterms:W3CDTF">2013-02-12T09:12:46Z</dcterms:created>
  <dcterms:modified xsi:type="dcterms:W3CDTF">2014-09-05T14:06:12Z</dcterms:modified>
</cp:coreProperties>
</file>