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7" r:id="rId10"/>
    <p:sldId id="266" r:id="rId11"/>
    <p:sldId id="268" r:id="rId1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388B-D184-4A66-A340-18BB9591FBDB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59B3-121C-426B-8999-EF6A74BF0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56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388B-D184-4A66-A340-18BB9591FBDB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59B3-121C-426B-8999-EF6A74BF0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91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388B-D184-4A66-A340-18BB9591FBDB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59B3-121C-426B-8999-EF6A74BF0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0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388B-D184-4A66-A340-18BB9591FBDB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59B3-121C-426B-8999-EF6A74BF0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19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388B-D184-4A66-A340-18BB9591FBDB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59B3-121C-426B-8999-EF6A74BF0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52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388B-D184-4A66-A340-18BB9591FBDB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59B3-121C-426B-8999-EF6A74BF0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71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388B-D184-4A66-A340-18BB9591FBDB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59B3-121C-426B-8999-EF6A74BF0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3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388B-D184-4A66-A340-18BB9591FBDB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59B3-121C-426B-8999-EF6A74BF0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51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388B-D184-4A66-A340-18BB9591FBDB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59B3-121C-426B-8999-EF6A74BF0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388B-D184-4A66-A340-18BB9591FBDB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59B3-121C-426B-8999-EF6A74BF0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20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388B-D184-4A66-A340-18BB9591FBDB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59B3-121C-426B-8999-EF6A74BF0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94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1388B-D184-4A66-A340-18BB9591FBDB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D59B3-121C-426B-8999-EF6A74BF0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59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200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600" b="1" i="1" dirty="0" err="1" smtClean="0"/>
              <a:t>Rainay</a:t>
            </a:r>
            <a:r>
              <a:rPr lang="fr-FR" sz="3600" b="1" i="1" dirty="0" smtClean="0"/>
              <a:t> </a:t>
            </a:r>
            <a:r>
              <a:rPr lang="fr-FR" sz="3600" b="1" i="1" dirty="0" err="1" smtClean="0"/>
              <a:t>Masina</a:t>
            </a:r>
            <a:r>
              <a:rPr lang="fr-FR" sz="3600" b="1" i="1" dirty="0" smtClean="0"/>
              <a:t> ô</a:t>
            </a:r>
            <a:endParaRPr lang="fr-FR" sz="3600" b="1" i="1" dirty="0"/>
          </a:p>
        </p:txBody>
      </p:sp>
    </p:spTree>
    <p:extLst>
      <p:ext uri="{BB962C8B-B14F-4D97-AF65-F5344CB8AC3E}">
        <p14:creationId xmlns:p14="http://schemas.microsoft.com/office/powerpoint/2010/main" val="170657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3518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/>
              <a:t>5 </a:t>
            </a:r>
            <a:r>
              <a:rPr lang="en-GB" sz="8000" b="1" dirty="0" err="1"/>
              <a:t>Aza</a:t>
            </a:r>
            <a:r>
              <a:rPr lang="en-GB" sz="8000" b="1" dirty="0"/>
              <a:t> </a:t>
            </a:r>
            <a:r>
              <a:rPr lang="en-GB" sz="8000" b="1" dirty="0" err="1"/>
              <a:t>tsaroanao</a:t>
            </a:r>
            <a:endParaRPr lang="fr-FR" sz="8000" b="1" dirty="0"/>
          </a:p>
          <a:p>
            <a:pPr algn="ctr"/>
            <a:r>
              <a:rPr lang="en-GB" sz="8000" b="1" dirty="0"/>
              <a:t>   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hadisoanay</a:t>
            </a:r>
            <a:r>
              <a:rPr lang="en-GB" sz="8000" b="1" dirty="0"/>
              <a:t>,</a:t>
            </a:r>
            <a:endParaRPr lang="fr-FR" sz="8000" b="1" dirty="0"/>
          </a:p>
          <a:p>
            <a:pPr algn="ctr"/>
            <a:r>
              <a:rPr lang="en-GB" sz="8000" b="1" dirty="0"/>
              <a:t>   </a:t>
            </a:r>
            <a:r>
              <a:rPr lang="en-GB" sz="8000" b="1" dirty="0" err="1"/>
              <a:t>Ry</a:t>
            </a:r>
            <a:r>
              <a:rPr lang="en-GB" sz="8000" b="1" dirty="0"/>
              <a:t> </a:t>
            </a:r>
            <a:r>
              <a:rPr lang="en-GB" sz="8000" b="1" dirty="0" err="1"/>
              <a:t>Tompo</a:t>
            </a:r>
            <a:r>
              <a:rPr lang="en-GB" sz="8000" b="1" dirty="0"/>
              <a:t> ô </a:t>
            </a:r>
            <a:r>
              <a:rPr lang="en-GB" sz="8000" b="1" dirty="0" smtClean="0"/>
              <a:t>!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333001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264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err="1" smtClean="0"/>
              <a:t>Fa</a:t>
            </a:r>
            <a:r>
              <a:rPr lang="en-GB" sz="8000" b="1" dirty="0" smtClean="0"/>
              <a:t> </a:t>
            </a:r>
            <a:r>
              <a:rPr lang="en-GB" sz="8000" b="1" dirty="0" err="1"/>
              <a:t>mamelà</a:t>
            </a:r>
            <a:r>
              <a:rPr lang="en-GB" sz="8000" b="1" dirty="0"/>
              <a:t> </a:t>
            </a:r>
            <a:r>
              <a:rPr lang="en-GB" sz="8000" b="1" dirty="0" err="1"/>
              <a:t>anay</a:t>
            </a:r>
            <a:r>
              <a:rPr lang="en-GB" sz="8000" b="1" dirty="0"/>
              <a:t>,</a:t>
            </a:r>
            <a:endParaRPr lang="fr-FR" sz="8000" b="1" dirty="0"/>
          </a:p>
          <a:p>
            <a:pPr algn="ctr"/>
            <a:r>
              <a:rPr lang="en-GB" sz="8000" b="1" dirty="0"/>
              <a:t>   </a:t>
            </a:r>
            <a:r>
              <a:rPr lang="en-GB" sz="8000" b="1" dirty="0" err="1"/>
              <a:t>Noho</a:t>
            </a:r>
            <a:r>
              <a:rPr lang="en-GB" sz="8000" b="1" dirty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Zanakao</a:t>
            </a:r>
            <a:endParaRPr lang="fr-FR" sz="8000" b="1" dirty="0"/>
          </a:p>
          <a:p>
            <a:pPr algn="ctr"/>
            <a:r>
              <a:rPr lang="en-GB" sz="8000" b="1" dirty="0" err="1" smtClean="0"/>
              <a:t>Ka</a:t>
            </a:r>
            <a:r>
              <a:rPr lang="en-GB" sz="8000" b="1" dirty="0" smtClean="0"/>
              <a:t> </a:t>
            </a:r>
            <a:r>
              <a:rPr lang="en-GB" sz="8000" b="1" dirty="0" err="1"/>
              <a:t>manomeza</a:t>
            </a:r>
            <a:r>
              <a:rPr lang="en-GB" sz="8000" b="1" dirty="0"/>
              <a:t> </a:t>
            </a:r>
            <a:r>
              <a:rPr lang="en-GB" sz="8000" b="1" dirty="0" err="1"/>
              <a:t>anay</a:t>
            </a:r>
            <a:endParaRPr lang="fr-FR" sz="8000" b="1" dirty="0"/>
          </a:p>
          <a:p>
            <a:pPr algn="ctr"/>
            <a:r>
              <a:rPr lang="en-GB" sz="8000" b="1" dirty="0"/>
              <a:t>     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fo</a:t>
            </a:r>
            <a:r>
              <a:rPr lang="en-GB" sz="8000" b="1" dirty="0"/>
              <a:t> </a:t>
            </a:r>
            <a:r>
              <a:rPr lang="en-GB" sz="8000" b="1" dirty="0" err="1"/>
              <a:t>madio</a:t>
            </a:r>
            <a:r>
              <a:rPr lang="en-GB" sz="8000" b="1" dirty="0"/>
              <a:t>.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124797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7534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/>
              <a:t>1 </a:t>
            </a:r>
            <a:r>
              <a:rPr lang="en-GB" sz="7200" b="1" dirty="0" err="1"/>
              <a:t>Rainay</a:t>
            </a:r>
            <a:r>
              <a:rPr lang="en-GB" sz="7200" b="1" dirty="0"/>
              <a:t> ô </a:t>
            </a:r>
            <a:r>
              <a:rPr lang="en-GB" sz="7200" b="1" dirty="0" err="1"/>
              <a:t>Masina</a:t>
            </a:r>
            <a:r>
              <a:rPr lang="en-GB" sz="7200" b="1" dirty="0"/>
              <a:t> !</a:t>
            </a:r>
            <a:endParaRPr lang="fr-FR" sz="7200" b="1" dirty="0"/>
          </a:p>
          <a:p>
            <a:pPr algn="ctr"/>
            <a:r>
              <a:rPr lang="en-GB" sz="7200" b="1" dirty="0"/>
              <a:t>    </a:t>
            </a:r>
            <a:r>
              <a:rPr lang="en-GB" sz="7200" b="1" dirty="0" err="1"/>
              <a:t>Tompon’ny</a:t>
            </a:r>
            <a:r>
              <a:rPr lang="en-GB" sz="7200" b="1" dirty="0"/>
              <a:t> </a:t>
            </a:r>
            <a:r>
              <a:rPr lang="en-GB" sz="7200" b="1" dirty="0" err="1"/>
              <a:t>lanitra</a:t>
            </a:r>
            <a:r>
              <a:rPr lang="en-GB" sz="7200" b="1" dirty="0"/>
              <a:t>,</a:t>
            </a:r>
            <a:endParaRPr lang="fr-FR" sz="7200" b="1" dirty="0"/>
          </a:p>
          <a:p>
            <a:pPr algn="ctr"/>
            <a:r>
              <a:rPr lang="en-GB" sz="7200" b="1" dirty="0"/>
              <a:t>   </a:t>
            </a:r>
            <a:r>
              <a:rPr lang="en-GB" sz="7200" b="1" i="1" dirty="0" err="1"/>
              <a:t>I</a:t>
            </a:r>
            <a:r>
              <a:rPr lang="en-GB" sz="7200" b="1" dirty="0" err="1"/>
              <a:t>zay</a:t>
            </a:r>
            <a:r>
              <a:rPr lang="en-GB" sz="7200" b="1" dirty="0"/>
              <a:t> </a:t>
            </a:r>
            <a:r>
              <a:rPr lang="en-GB" sz="7200" b="1" dirty="0" err="1"/>
              <a:t>ti</a:t>
            </a:r>
            <a:r>
              <a:rPr lang="en-GB" sz="7200" b="1" i="1" dirty="0" err="1"/>
              <a:t>a</a:t>
            </a:r>
            <a:r>
              <a:rPr lang="en-GB" sz="7200" b="1" dirty="0"/>
              <a:t> </a:t>
            </a:r>
            <a:r>
              <a:rPr lang="en-GB" sz="7200" b="1" dirty="0" err="1"/>
              <a:t>anay</a:t>
            </a:r>
            <a:r>
              <a:rPr lang="en-GB" sz="7200" b="1" dirty="0"/>
              <a:t> </a:t>
            </a:r>
            <a:r>
              <a:rPr lang="en-GB" sz="7200" b="1" dirty="0" smtClean="0"/>
              <a:t>;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18775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err="1" smtClean="0"/>
              <a:t>Kiady</a:t>
            </a:r>
            <a:r>
              <a:rPr lang="en-GB" sz="8000" b="1" dirty="0" smtClean="0"/>
              <a:t> </a:t>
            </a:r>
            <a:r>
              <a:rPr lang="en-GB" sz="8000" b="1" dirty="0" err="1"/>
              <a:t>sy</a:t>
            </a:r>
            <a:r>
              <a:rPr lang="en-GB" sz="8000" b="1" dirty="0"/>
              <a:t> </a:t>
            </a:r>
            <a:r>
              <a:rPr lang="en-GB" sz="8000" b="1" dirty="0" err="1"/>
              <a:t>mandanay</a:t>
            </a:r>
            <a:endParaRPr lang="fr-FR" sz="8000" b="1" dirty="0"/>
          </a:p>
          <a:p>
            <a:pPr algn="ctr"/>
            <a:r>
              <a:rPr lang="en-GB" sz="8000" b="1" dirty="0"/>
              <a:t> </a:t>
            </a:r>
            <a:r>
              <a:rPr lang="en-GB" sz="8000" b="1" dirty="0" err="1" smtClean="0"/>
              <a:t>Ho</a:t>
            </a:r>
            <a:r>
              <a:rPr lang="en-GB" sz="8000" b="1" dirty="0" smtClean="0"/>
              <a:t> </a:t>
            </a:r>
            <a:r>
              <a:rPr lang="en-GB" sz="8000" b="1" dirty="0" err="1"/>
              <a:t>fiarovana</a:t>
            </a:r>
            <a:r>
              <a:rPr lang="en-GB" sz="8000" b="1" dirty="0"/>
              <a:t>,</a:t>
            </a:r>
            <a:endParaRPr lang="fr-FR" sz="8000" b="1" dirty="0"/>
          </a:p>
          <a:p>
            <a:pPr algn="ctr"/>
            <a:r>
              <a:rPr lang="en-GB" sz="8000" b="1" dirty="0"/>
              <a:t> </a:t>
            </a:r>
            <a:r>
              <a:rPr lang="en-GB" sz="8000" b="1" i="1" dirty="0" err="1" smtClean="0"/>
              <a:t>I</a:t>
            </a:r>
            <a:r>
              <a:rPr lang="en-GB" sz="8000" b="1" dirty="0" err="1" smtClean="0"/>
              <a:t>zay</a:t>
            </a:r>
            <a:r>
              <a:rPr lang="en-GB" sz="8000" b="1" dirty="0" smtClean="0"/>
              <a:t> </a:t>
            </a:r>
            <a:r>
              <a:rPr lang="en-GB" sz="8000" b="1" dirty="0" err="1" smtClean="0"/>
              <a:t>hitokianay</a:t>
            </a:r>
            <a:r>
              <a:rPr lang="en-GB" sz="8000" b="1" dirty="0" smtClean="0"/>
              <a:t> </a:t>
            </a:r>
            <a:r>
              <a:rPr lang="en-GB" sz="8000" b="1" dirty="0" err="1"/>
              <a:t>Mandrakizay</a:t>
            </a:r>
            <a:r>
              <a:rPr lang="en-GB" sz="8000" b="1" dirty="0"/>
              <a:t>.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162164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830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/>
              <a:t>2 </a:t>
            </a:r>
            <a:r>
              <a:rPr lang="en-GB" sz="8000" b="1" dirty="0" err="1"/>
              <a:t>Jeso</a:t>
            </a:r>
            <a:r>
              <a:rPr lang="en-GB" sz="8000" b="1" dirty="0"/>
              <a:t> ô, </a:t>
            </a:r>
            <a:r>
              <a:rPr lang="en-GB" sz="8000" b="1" dirty="0" err="1"/>
              <a:t>Tomponay</a:t>
            </a:r>
            <a:r>
              <a:rPr lang="en-GB" sz="8000" b="1" dirty="0"/>
              <a:t> !</a:t>
            </a:r>
            <a:endParaRPr lang="fr-FR" sz="8000" b="1" dirty="0"/>
          </a:p>
          <a:p>
            <a:pPr algn="ctr"/>
            <a:r>
              <a:rPr lang="en-GB" sz="8000" b="1" dirty="0"/>
              <a:t>    </a:t>
            </a:r>
            <a:r>
              <a:rPr lang="en-GB" sz="8000" b="1" dirty="0" err="1"/>
              <a:t>Lalana</a:t>
            </a:r>
            <a:r>
              <a:rPr lang="en-GB" sz="8000" b="1" dirty="0"/>
              <a:t> marina</a:t>
            </a:r>
            <a:endParaRPr lang="fr-FR" sz="8000" b="1" dirty="0"/>
          </a:p>
          <a:p>
            <a:pPr algn="ctr"/>
            <a:r>
              <a:rPr lang="en-GB" sz="8000" b="1" dirty="0"/>
              <a:t>   </a:t>
            </a:r>
            <a:r>
              <a:rPr lang="en-GB" sz="8000" b="1" dirty="0" err="1"/>
              <a:t>Amin’ny</a:t>
            </a:r>
            <a:r>
              <a:rPr lang="en-GB" sz="8000" b="1" dirty="0"/>
              <a:t> Ray </a:t>
            </a:r>
            <a:r>
              <a:rPr lang="en-GB" sz="8000" b="1" dirty="0" smtClean="0"/>
              <a:t>!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403845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0538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err="1" smtClean="0"/>
              <a:t>Fahamarinana</a:t>
            </a:r>
            <a:endParaRPr lang="fr-FR" sz="8000" b="1" dirty="0"/>
          </a:p>
          <a:p>
            <a:pPr algn="ctr"/>
            <a:r>
              <a:rPr lang="en-GB" sz="8000" b="1" dirty="0"/>
              <a:t>   </a:t>
            </a:r>
            <a:r>
              <a:rPr lang="en-GB" sz="8000" b="1" dirty="0" err="1"/>
              <a:t>Ary</a:t>
            </a:r>
            <a:r>
              <a:rPr lang="en-GB" sz="8000" b="1" dirty="0"/>
              <a:t> </a:t>
            </a:r>
            <a:r>
              <a:rPr lang="en-GB" sz="8000" b="1" dirty="0" err="1"/>
              <a:t>fiainana</a:t>
            </a:r>
            <a:endParaRPr lang="fr-FR" sz="8000" b="1" dirty="0"/>
          </a:p>
          <a:p>
            <a:pPr algn="ctr"/>
            <a:r>
              <a:rPr lang="en-GB" sz="8000" b="1" dirty="0"/>
              <a:t>    </a:t>
            </a:r>
            <a:r>
              <a:rPr lang="en-GB" sz="8000" b="1" dirty="0" err="1"/>
              <a:t>Azonay</a:t>
            </a:r>
            <a:r>
              <a:rPr lang="en-GB" sz="8000" b="1" dirty="0"/>
              <a:t> </a:t>
            </a:r>
            <a:r>
              <a:rPr lang="en-GB" sz="8000" b="1" dirty="0" err="1"/>
              <a:t>aminao</a:t>
            </a:r>
            <a:endParaRPr lang="fr-FR" sz="8000" b="1" dirty="0"/>
          </a:p>
          <a:p>
            <a:pPr algn="ctr"/>
            <a:r>
              <a:rPr lang="en-GB" sz="8000" b="1" dirty="0"/>
              <a:t>      </a:t>
            </a:r>
            <a:r>
              <a:rPr lang="en-GB" sz="8000" b="1" dirty="0" err="1"/>
              <a:t>Ry</a:t>
            </a:r>
            <a:r>
              <a:rPr lang="en-GB" sz="8000" b="1" dirty="0"/>
              <a:t> </a:t>
            </a:r>
            <a:r>
              <a:rPr lang="en-GB" sz="8000" b="1" dirty="0" err="1"/>
              <a:t>Tomponay</a:t>
            </a:r>
            <a:r>
              <a:rPr lang="en-GB" sz="8000" b="1" dirty="0"/>
              <a:t> !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305857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552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/>
              <a:t>3 </a:t>
            </a:r>
            <a:r>
              <a:rPr lang="en-GB" sz="8000" b="1" dirty="0" err="1"/>
              <a:t>Fanahy</a:t>
            </a:r>
            <a:r>
              <a:rPr lang="en-GB" sz="8000" b="1" dirty="0"/>
              <a:t> </a:t>
            </a:r>
            <a:r>
              <a:rPr lang="en-GB" sz="8000" b="1" dirty="0" err="1"/>
              <a:t>Masina</a:t>
            </a:r>
            <a:r>
              <a:rPr lang="en-GB" sz="8000" b="1" dirty="0"/>
              <a:t> ô !</a:t>
            </a:r>
            <a:endParaRPr lang="fr-FR" sz="8000" b="1" dirty="0"/>
          </a:p>
          <a:p>
            <a:pPr algn="ctr"/>
            <a:r>
              <a:rPr lang="en-GB" sz="8000" b="1" dirty="0"/>
              <a:t>    </a:t>
            </a:r>
            <a:r>
              <a:rPr lang="en-GB" sz="8000" b="1" dirty="0" err="1"/>
              <a:t>Irak’i</a:t>
            </a:r>
            <a:r>
              <a:rPr lang="en-GB" sz="8000" b="1" dirty="0"/>
              <a:t> </a:t>
            </a:r>
            <a:r>
              <a:rPr lang="en-GB" sz="8000" b="1" dirty="0" err="1"/>
              <a:t>Jesosy</a:t>
            </a:r>
            <a:endParaRPr lang="fr-FR" sz="8000" b="1" dirty="0"/>
          </a:p>
          <a:p>
            <a:pPr algn="ctr"/>
            <a:r>
              <a:rPr lang="en-GB" sz="8000" b="1" dirty="0"/>
              <a:t>   Tonga </a:t>
            </a:r>
            <a:r>
              <a:rPr lang="en-GB" sz="8000" b="1" dirty="0" err="1"/>
              <a:t>etý</a:t>
            </a:r>
            <a:r>
              <a:rPr lang="en-GB" sz="8000" b="1" dirty="0"/>
              <a:t> </a:t>
            </a:r>
            <a:r>
              <a:rPr lang="en-GB" sz="8000" b="1" dirty="0" smtClean="0"/>
              <a:t>;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27508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147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err="1" smtClean="0"/>
              <a:t>Manazavà</a:t>
            </a:r>
            <a:r>
              <a:rPr lang="en-GB" sz="8000" b="1" dirty="0" smtClean="0"/>
              <a:t> </a:t>
            </a:r>
            <a:r>
              <a:rPr lang="en-GB" sz="8000" b="1" dirty="0" err="1"/>
              <a:t>anay</a:t>
            </a:r>
            <a:endParaRPr lang="fr-FR" sz="8000" b="1" dirty="0"/>
          </a:p>
          <a:p>
            <a:pPr algn="ctr"/>
            <a:r>
              <a:rPr lang="en-GB" sz="8000" b="1" dirty="0"/>
              <a:t>   </a:t>
            </a:r>
            <a:r>
              <a:rPr lang="en-GB" sz="8000" b="1" dirty="0" err="1"/>
              <a:t>Amin’ny</a:t>
            </a:r>
            <a:r>
              <a:rPr lang="en-GB" sz="8000" b="1" dirty="0"/>
              <a:t> </a:t>
            </a:r>
            <a:r>
              <a:rPr lang="en-GB" sz="8000" b="1" dirty="0" err="1"/>
              <a:t>maizina</a:t>
            </a:r>
            <a:r>
              <a:rPr lang="en-GB" sz="8000" b="1" dirty="0"/>
              <a:t> ;</a:t>
            </a:r>
            <a:endParaRPr lang="fr-FR" sz="8000" b="1" dirty="0"/>
          </a:p>
          <a:p>
            <a:pPr algn="ctr"/>
            <a:r>
              <a:rPr lang="en-GB" sz="8000" b="1" dirty="0"/>
              <a:t>   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hevi-dratsinay</a:t>
            </a:r>
            <a:endParaRPr lang="fr-FR" sz="8000" b="1" dirty="0"/>
          </a:p>
          <a:p>
            <a:pPr algn="ctr"/>
            <a:r>
              <a:rPr lang="en-GB" sz="8000" b="1" dirty="0"/>
              <a:t>   </a:t>
            </a:r>
            <a:r>
              <a:rPr lang="en-GB" sz="8000" b="1" dirty="0" smtClean="0"/>
              <a:t> </a:t>
            </a:r>
            <a:r>
              <a:rPr lang="en-GB" sz="8000" b="1" dirty="0" err="1"/>
              <a:t>Esorinao</a:t>
            </a:r>
            <a:r>
              <a:rPr lang="en-GB" sz="8000" b="1" dirty="0"/>
              <a:t> !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327074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6298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/>
              <a:t>4 </a:t>
            </a:r>
            <a:r>
              <a:rPr lang="en-GB" sz="8000" b="1" dirty="0" err="1"/>
              <a:t>Andriamanitra</a:t>
            </a:r>
            <a:r>
              <a:rPr lang="en-GB" sz="8000" b="1" dirty="0"/>
              <a:t> ô !</a:t>
            </a:r>
            <a:endParaRPr lang="fr-FR" sz="8000" b="1" dirty="0"/>
          </a:p>
          <a:p>
            <a:pPr algn="ctr"/>
            <a:r>
              <a:rPr lang="en-GB" sz="8000" b="1" dirty="0"/>
              <a:t>    </a:t>
            </a:r>
            <a:r>
              <a:rPr lang="en-GB" sz="8000" b="1" dirty="0" err="1"/>
              <a:t>Telo</a:t>
            </a:r>
            <a:r>
              <a:rPr lang="en-GB" sz="8000" b="1" dirty="0"/>
              <a:t> </a:t>
            </a:r>
            <a:r>
              <a:rPr lang="en-GB" sz="8000" b="1" dirty="0" err="1"/>
              <a:t>fa</a:t>
            </a:r>
            <a:r>
              <a:rPr lang="en-GB" sz="8000" b="1" dirty="0"/>
              <a:t> </a:t>
            </a:r>
            <a:r>
              <a:rPr lang="en-GB" sz="8000" b="1" dirty="0" err="1"/>
              <a:t>tokana</a:t>
            </a:r>
            <a:r>
              <a:rPr lang="en-GB" sz="8000" b="1" dirty="0"/>
              <a:t>,</a:t>
            </a:r>
            <a:endParaRPr lang="fr-FR" sz="8000" b="1" dirty="0"/>
          </a:p>
          <a:p>
            <a:pPr algn="ctr"/>
            <a:r>
              <a:rPr lang="en-GB" sz="8000" b="1" dirty="0"/>
              <a:t>   </a:t>
            </a:r>
            <a:r>
              <a:rPr lang="en-GB" sz="8000" b="1" dirty="0" err="1"/>
              <a:t>Tompo</a:t>
            </a:r>
            <a:r>
              <a:rPr lang="en-GB" sz="8000" b="1" dirty="0"/>
              <a:t> </a:t>
            </a:r>
            <a:r>
              <a:rPr lang="en-GB" sz="8000" b="1" dirty="0" err="1"/>
              <a:t>iray</a:t>
            </a:r>
            <a:r>
              <a:rPr lang="en-GB" sz="8000" b="1" dirty="0"/>
              <a:t> </a:t>
            </a:r>
            <a:r>
              <a:rPr lang="en-GB" sz="8000" b="1" dirty="0" smtClean="0"/>
              <a:t>;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137745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147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err="1" smtClean="0"/>
              <a:t>Aza</a:t>
            </a:r>
            <a:r>
              <a:rPr lang="en-GB" sz="8000" b="1" dirty="0" smtClean="0"/>
              <a:t> </a:t>
            </a:r>
            <a:r>
              <a:rPr lang="en-GB" sz="8000" b="1" dirty="0" err="1"/>
              <a:t>mandao</a:t>
            </a:r>
            <a:r>
              <a:rPr lang="en-GB" sz="8000" b="1" dirty="0"/>
              <a:t> </a:t>
            </a:r>
            <a:r>
              <a:rPr lang="en-GB" sz="8000" b="1" dirty="0" err="1"/>
              <a:t>anay</a:t>
            </a:r>
            <a:r>
              <a:rPr lang="en-GB" sz="8000" b="1" dirty="0"/>
              <a:t>,</a:t>
            </a:r>
            <a:endParaRPr lang="fr-FR" sz="8000" b="1" dirty="0"/>
          </a:p>
          <a:p>
            <a:pPr algn="ctr"/>
            <a:r>
              <a:rPr lang="en-GB" sz="8000" b="1" dirty="0"/>
              <a:t>   </a:t>
            </a:r>
            <a:r>
              <a:rPr lang="en-GB" sz="8000" b="1" dirty="0" err="1"/>
              <a:t>Ory</a:t>
            </a:r>
            <a:r>
              <a:rPr lang="en-GB" sz="8000" b="1" dirty="0"/>
              <a:t> </a:t>
            </a:r>
            <a:r>
              <a:rPr lang="en-GB" sz="8000" b="1" dirty="0" err="1"/>
              <a:t>sy</a:t>
            </a:r>
            <a:r>
              <a:rPr lang="en-GB" sz="8000" b="1" dirty="0"/>
              <a:t> </a:t>
            </a:r>
            <a:r>
              <a:rPr lang="en-GB" sz="8000" b="1" dirty="0" err="1"/>
              <a:t>reraka</a:t>
            </a:r>
            <a:endParaRPr lang="fr-FR" sz="8000" b="1" dirty="0"/>
          </a:p>
          <a:p>
            <a:pPr algn="ctr"/>
            <a:r>
              <a:rPr lang="en-GB" sz="8000" b="1" dirty="0"/>
              <a:t>    </a:t>
            </a:r>
            <a:r>
              <a:rPr lang="en-GB" sz="8000" b="1" dirty="0" err="1"/>
              <a:t>Noho</a:t>
            </a:r>
            <a:r>
              <a:rPr lang="en-GB" sz="8000" b="1" dirty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heloka</a:t>
            </a:r>
            <a:endParaRPr lang="fr-FR" sz="8000" b="1" dirty="0"/>
          </a:p>
          <a:p>
            <a:pPr algn="ctr"/>
            <a:r>
              <a:rPr lang="en-GB" sz="8000" b="1" dirty="0"/>
              <a:t>      </a:t>
            </a:r>
            <a:r>
              <a:rPr lang="en-GB" sz="8000" b="1" i="1" dirty="0" err="1"/>
              <a:t>I</a:t>
            </a:r>
            <a:r>
              <a:rPr lang="en-GB" sz="8000" b="1" dirty="0" err="1"/>
              <a:t>zay</a:t>
            </a:r>
            <a:r>
              <a:rPr lang="en-GB" sz="8000" b="1" dirty="0"/>
              <a:t> </a:t>
            </a:r>
            <a:r>
              <a:rPr lang="en-GB" sz="8000" b="1" dirty="0" err="1"/>
              <a:t>momba</a:t>
            </a:r>
            <a:r>
              <a:rPr lang="en-GB" sz="8000" b="1" dirty="0"/>
              <a:t> </a:t>
            </a:r>
            <a:r>
              <a:rPr lang="en-GB" sz="8000" b="1" dirty="0" err="1"/>
              <a:t>anay</a:t>
            </a:r>
            <a:r>
              <a:rPr lang="en-GB" sz="8000" b="1" dirty="0"/>
              <a:t>.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14595028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136</Words>
  <Application>Microsoft Office PowerPoint</Application>
  <PresentationFormat>Affichage à l'écran (16:9)</PresentationFormat>
  <Paragraphs>36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200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</dc:title>
  <dc:creator>SONO</dc:creator>
  <cp:lastModifiedBy>SONO</cp:lastModifiedBy>
  <cp:revision>1</cp:revision>
  <dcterms:created xsi:type="dcterms:W3CDTF">2014-10-16T11:48:20Z</dcterms:created>
  <dcterms:modified xsi:type="dcterms:W3CDTF">2014-10-16T11:58:00Z</dcterms:modified>
</cp:coreProperties>
</file>