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1" autoAdjust="0"/>
  </p:normalViewPr>
  <p:slideViewPr>
    <p:cSldViewPr>
      <p:cViewPr varScale="1">
        <p:scale>
          <a:sx n="88" d="100"/>
          <a:sy n="88" d="100"/>
        </p:scale>
        <p:origin x="-78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30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47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010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381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49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54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36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8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30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93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21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16570-055B-4756-BDC6-F952BE0E3AF3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73D0C-6E85-4AD0-AF7F-9964587F6C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54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719138" y="1924050"/>
            <a:ext cx="8424862" cy="1101725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202</a:t>
            </a:r>
            <a:endParaRPr lang="fr-FR" sz="23900" b="1" dirty="0"/>
          </a:p>
        </p:txBody>
      </p:sp>
    </p:spTree>
    <p:extLst>
      <p:ext uri="{BB962C8B-B14F-4D97-AF65-F5344CB8AC3E}">
        <p14:creationId xmlns:p14="http://schemas.microsoft.com/office/powerpoint/2010/main" val="262183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179512" y="411510"/>
            <a:ext cx="8731249" cy="4392488"/>
          </a:xfrm>
        </p:spPr>
        <p:txBody>
          <a:bodyPr>
            <a:noAutofit/>
          </a:bodyPr>
          <a:lstStyle/>
          <a:p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5400" dirty="0" smtClean="0"/>
              <a:t/>
            </a:r>
            <a:br>
              <a:rPr lang="en-GB" sz="5400" dirty="0" smtClean="0"/>
            </a:br>
            <a:r>
              <a:rPr lang="en-GB" sz="7200" b="1" dirty="0" smtClean="0"/>
              <a:t>1 </a:t>
            </a:r>
            <a:r>
              <a:rPr lang="en-GB" sz="7200" b="1" dirty="0" err="1"/>
              <a:t>Ry</a:t>
            </a:r>
            <a:r>
              <a:rPr lang="en-GB" sz="7200" b="1" dirty="0"/>
              <a:t> Ray </a:t>
            </a:r>
            <a:r>
              <a:rPr lang="en-GB" sz="7200" b="1" dirty="0" err="1"/>
              <a:t>malala</a:t>
            </a:r>
            <a:r>
              <a:rPr lang="en-GB" sz="7200" b="1" dirty="0"/>
              <a:t> ô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raisonao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haja</a:t>
            </a:r>
            <a:r>
              <a:rPr lang="en-GB" sz="7200" b="1" dirty="0"/>
              <a:t> </a:t>
            </a:r>
            <a:r>
              <a:rPr lang="en-GB" sz="7200" b="1" dirty="0" err="1"/>
              <a:t>entiko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Hidera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r>
              <a:rPr lang="fr-FR" sz="5400" dirty="0"/>
              <a:t/>
            </a:r>
            <a:br>
              <a:rPr lang="fr-FR" sz="5400" dirty="0"/>
            </a:br>
            <a:r>
              <a:rPr lang="en-GB" sz="5400" dirty="0"/>
              <a:t>   </a:t>
            </a:r>
            <a:r>
              <a:rPr lang="fr-FR" sz="5400" dirty="0"/>
              <a:t/>
            </a:r>
            <a:br>
              <a:rPr lang="fr-FR" sz="5400" dirty="0"/>
            </a:br>
            <a:endParaRPr lang="fr-FR" sz="5400" dirty="0"/>
          </a:p>
        </p:txBody>
      </p:sp>
    </p:spTree>
    <p:extLst>
      <p:ext uri="{BB962C8B-B14F-4D97-AF65-F5344CB8AC3E}">
        <p14:creationId xmlns:p14="http://schemas.microsoft.com/office/powerpoint/2010/main" val="9774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23528" y="339502"/>
            <a:ext cx="8496944" cy="4392488"/>
          </a:xfrm>
        </p:spPr>
        <p:txBody>
          <a:bodyPr>
            <a:noAutofit/>
          </a:bodyPr>
          <a:lstStyle/>
          <a:p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fitiavanao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No </a:t>
            </a:r>
            <a:r>
              <a:rPr lang="en-GB" sz="7200" b="1" dirty="0" err="1"/>
              <a:t>maiko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Izaho</a:t>
            </a:r>
            <a:r>
              <a:rPr lang="en-GB" sz="7200" b="1" dirty="0"/>
              <a:t> </a:t>
            </a:r>
            <a:r>
              <a:rPr lang="en-GB" sz="7200" b="1" dirty="0" err="1"/>
              <a:t>di</a:t>
            </a:r>
            <a:r>
              <a:rPr lang="en-GB" sz="7200" b="1" i="1" dirty="0" err="1"/>
              <a:t>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Raiko</a:t>
            </a:r>
            <a:r>
              <a:rPr lang="en-GB" sz="7200" b="1" dirty="0"/>
              <a:t> ô </a:t>
            </a:r>
            <a:r>
              <a:rPr lang="en-GB" sz="7200" b="1" dirty="0" smtClean="0"/>
              <a:t>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3342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95536" y="411510"/>
            <a:ext cx="8352928" cy="4320480"/>
          </a:xfrm>
        </p:spPr>
        <p:txBody>
          <a:bodyPr>
            <a:noAutofit/>
          </a:bodyPr>
          <a:lstStyle/>
          <a:p>
            <a:r>
              <a:rPr lang="en-GB" sz="6600" dirty="0"/>
              <a:t> </a:t>
            </a:r>
            <a:r>
              <a:rPr lang="en-GB" sz="6600" b="1" dirty="0" smtClean="0"/>
              <a:t>2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fr-FR" sz="6600" b="1" dirty="0" err="1"/>
              <a:t>Mpanavotra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   Ta-</a:t>
            </a:r>
            <a:r>
              <a:rPr lang="fr-FR" sz="6600" b="1" dirty="0" err="1"/>
              <a:t>hankalaza</a:t>
            </a:r>
            <a:r>
              <a:rPr lang="fr-FR" sz="6600" b="1" dirty="0"/>
              <a:t> </a:t>
            </a:r>
            <a:r>
              <a:rPr lang="fr-FR" sz="6600" b="1" dirty="0" err="1"/>
              <a:t>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fr-FR" sz="6600" b="1" dirty="0"/>
              <a:t>    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vavako</a:t>
            </a:r>
            <a:r>
              <a:rPr lang="fr-FR" sz="6600" b="1" dirty="0"/>
              <a:t> </a:t>
            </a:r>
            <a:r>
              <a:rPr lang="fr-FR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095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395536" y="267494"/>
            <a:ext cx="8352928" cy="4536504"/>
          </a:xfrm>
        </p:spPr>
        <p:txBody>
          <a:bodyPr>
            <a:noAutofit/>
          </a:bodyPr>
          <a:lstStyle/>
          <a:p>
            <a:r>
              <a:rPr lang="fr-FR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avo-dehibe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Manafak</a:t>
            </a:r>
            <a:r>
              <a:rPr lang="en-GB" sz="7200" b="1" i="1" dirty="0" err="1"/>
              <a:t>a</a:t>
            </a:r>
            <a:r>
              <a:rPr lang="en-GB" sz="7200" b="1" dirty="0"/>
              <a:t>  </a:t>
            </a:r>
            <a:r>
              <a:rPr lang="en-GB" sz="7200" b="1" dirty="0" err="1"/>
              <a:t>ahy</a:t>
            </a:r>
            <a:r>
              <a:rPr lang="en-GB" sz="7200" b="1" dirty="0"/>
              <a:t> e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Izaho</a:t>
            </a:r>
            <a:r>
              <a:rPr lang="en-GB" sz="7200" b="1" dirty="0"/>
              <a:t> </a:t>
            </a:r>
            <a:r>
              <a:rPr lang="en-GB" sz="7200" b="1" dirty="0" err="1"/>
              <a:t>di</a:t>
            </a:r>
            <a:r>
              <a:rPr lang="en-GB" sz="7200" b="1" i="1" dirty="0" err="1"/>
              <a:t>a</a:t>
            </a:r>
            <a:r>
              <a:rPr lang="en-GB" sz="7200" b="1" dirty="0"/>
              <a:t>  </a:t>
            </a:r>
            <a:r>
              <a:rPr lang="en-GB" sz="7200" b="1" dirty="0" err="1"/>
              <a:t>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ô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2386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251520" y="411510"/>
            <a:ext cx="8568952" cy="4464496"/>
          </a:xfrm>
        </p:spPr>
        <p:txBody>
          <a:bodyPr>
            <a:noAutofit/>
          </a:bodyPr>
          <a:lstStyle/>
          <a:p>
            <a:r>
              <a:rPr lang="en-GB" sz="6600" b="1" dirty="0"/>
              <a:t> 3</a:t>
            </a:r>
            <a:r>
              <a:rPr lang="en-GB" sz="6600" b="1" dirty="0" smtClean="0"/>
              <a:t> </a:t>
            </a:r>
            <a:r>
              <a:rPr lang="en-GB" sz="6600" b="1" dirty="0" err="1"/>
              <a:t>Fanahy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Mpananatra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Mahiratra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masoko</a:t>
            </a:r>
            <a:r>
              <a:rPr lang="en-GB" sz="6600" b="1" dirty="0" smtClean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8074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idx="4294967295"/>
          </p:nvPr>
        </p:nvSpPr>
        <p:spPr>
          <a:xfrm>
            <a:off x="251520" y="339502"/>
            <a:ext cx="8640960" cy="4464496"/>
          </a:xfrm>
        </p:spPr>
        <p:txBody>
          <a:bodyPr>
            <a:noAutofit/>
          </a:bodyPr>
          <a:lstStyle/>
          <a:p>
            <a:r>
              <a:rPr lang="en-GB" sz="7200" b="1" dirty="0"/>
              <a:t> </a:t>
            </a:r>
            <a:r>
              <a:rPr lang="en-GB" sz="7200" b="1" dirty="0" err="1"/>
              <a:t>Mazava</a:t>
            </a:r>
            <a:r>
              <a:rPr lang="en-GB" sz="7200" b="1" dirty="0"/>
              <a:t> re </a:t>
            </a:r>
            <a:r>
              <a:rPr lang="en-GB" sz="7200" b="1" dirty="0" err="1"/>
              <a:t>izao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lalako</a:t>
            </a:r>
            <a:r>
              <a:rPr lang="en-GB" sz="7200" b="1" dirty="0"/>
              <a:t> </a:t>
            </a:r>
            <a:r>
              <a:rPr lang="en-GB" sz="7200" b="1" dirty="0" err="1"/>
              <a:t>hankao</a:t>
            </a:r>
            <a:r>
              <a:rPr lang="en-GB" sz="7200" b="1" dirty="0"/>
              <a:t> 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He ! </a:t>
            </a:r>
            <a:r>
              <a:rPr lang="en-GB" sz="7200" b="1" dirty="0" err="1"/>
              <a:t>fifaliam</a:t>
            </a:r>
            <a:r>
              <a:rPr lang="en-GB" sz="7200" b="1" dirty="0"/>
              <a:t>-be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  No </a:t>
            </a:r>
            <a:r>
              <a:rPr lang="en-GB" sz="7200" b="1" dirty="0" err="1"/>
              <a:t>ahy</a:t>
            </a:r>
            <a:r>
              <a:rPr lang="en-GB" sz="7200" b="1" dirty="0"/>
              <a:t> </a:t>
            </a:r>
            <a:r>
              <a:rPr lang="en-GB" sz="7200" b="1" i="1" dirty="0" err="1"/>
              <a:t>i</a:t>
            </a:r>
            <a:r>
              <a:rPr lang="en-GB" sz="7200" b="1" dirty="0" err="1"/>
              <a:t>zao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71403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202</vt:lpstr>
      <vt:lpstr>  1 Ry Ray malala ô !      Mba raisonao    Ny haja entiko      Hidera Anao.     </vt:lpstr>
      <vt:lpstr>Ny fitiavanao      No maiko izao    Izaho dia Anao,       Ry Raiko ô !</vt:lpstr>
      <vt:lpstr> 2 Ry Jeso tia  ô !      Mpanavotra,    Ta-hankalaza Anao      Ny vavako ;</vt:lpstr>
      <vt:lpstr> Ny avo-dehibe      Manafaka  ahy e !    Izaho dia  Anao,       Ry Jeso ô !</vt:lpstr>
      <vt:lpstr> 3 Fanahy Masina ô !      Mpananatra,    Mahiratra tokoa      Ny masoko,</vt:lpstr>
      <vt:lpstr> Mazava re izao      Ny lalako hankao ;    He ! fifaliam-be       No ahy izao.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</dc:title>
  <dc:creator>user</dc:creator>
  <cp:lastModifiedBy>SONO</cp:lastModifiedBy>
  <cp:revision>3</cp:revision>
  <dcterms:created xsi:type="dcterms:W3CDTF">2014-07-30T13:40:26Z</dcterms:created>
  <dcterms:modified xsi:type="dcterms:W3CDTF">2014-10-16T11:59:27Z</dcterms:modified>
</cp:coreProperties>
</file>