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652-FD34-4817-AE75-ECDAC9191ED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7C7-7FA7-48B4-8E7C-07F493A9B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69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652-FD34-4817-AE75-ECDAC9191ED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7C7-7FA7-48B4-8E7C-07F493A9B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00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652-FD34-4817-AE75-ECDAC9191ED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7C7-7FA7-48B4-8E7C-07F493A9B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59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652-FD34-4817-AE75-ECDAC9191ED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7C7-7FA7-48B4-8E7C-07F493A9B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93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652-FD34-4817-AE75-ECDAC9191ED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7C7-7FA7-48B4-8E7C-07F493A9B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36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652-FD34-4817-AE75-ECDAC9191ED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7C7-7FA7-48B4-8E7C-07F493A9B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81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652-FD34-4817-AE75-ECDAC9191ED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7C7-7FA7-48B4-8E7C-07F493A9B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00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652-FD34-4817-AE75-ECDAC9191ED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7C7-7FA7-48B4-8E7C-07F493A9B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95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652-FD34-4817-AE75-ECDAC9191ED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7C7-7FA7-48B4-8E7C-07F493A9B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8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652-FD34-4817-AE75-ECDAC9191ED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7C7-7FA7-48B4-8E7C-07F493A9B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51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6F652-FD34-4817-AE75-ECDAC9191ED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F7C7-7FA7-48B4-8E7C-07F493A9B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18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6F652-FD34-4817-AE75-ECDAC9191EDD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DF7C7-7FA7-48B4-8E7C-07F493A9B2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98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519522"/>
            <a:ext cx="7772400" cy="1836204"/>
          </a:xfrm>
        </p:spPr>
        <p:txBody>
          <a:bodyPr>
            <a:normAutofit fontScale="90000"/>
          </a:bodyPr>
          <a:lstStyle/>
          <a:p>
            <a:r>
              <a:rPr lang="fr-FR" sz="16600" b="1" dirty="0" smtClean="0"/>
              <a:t>203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899238"/>
          </a:xfrm>
        </p:spPr>
        <p:txBody>
          <a:bodyPr>
            <a:noAutofit/>
          </a:bodyPr>
          <a:lstStyle/>
          <a:p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Rainay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be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fitia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9551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95486"/>
            <a:ext cx="8568952" cy="4698522"/>
          </a:xfrm>
        </p:spPr>
        <p:txBody>
          <a:bodyPr>
            <a:normAutofit fontScale="90000"/>
          </a:bodyPr>
          <a:lstStyle/>
          <a:p>
            <a:r>
              <a:rPr lang="en-GB" sz="8000" b="1" dirty="0"/>
              <a:t>1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Rainay</a:t>
            </a:r>
            <a:r>
              <a:rPr lang="en-GB" sz="8000" b="1" dirty="0"/>
              <a:t> be </a:t>
            </a:r>
            <a:r>
              <a:rPr lang="en-GB" sz="8000" b="1" dirty="0" err="1"/>
              <a:t>fitia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 </a:t>
            </a:r>
            <a:r>
              <a:rPr lang="en-GB" sz="8000" b="1" dirty="0" err="1"/>
              <a:t>Mpamelona</a:t>
            </a:r>
            <a:r>
              <a:rPr lang="en-GB" sz="8000" b="1" dirty="0"/>
              <a:t> </a:t>
            </a:r>
            <a:r>
              <a:rPr lang="en-GB" sz="8000" b="1" dirty="0" err="1"/>
              <a:t>anay</a:t>
            </a:r>
            <a:r>
              <a:rPr lang="en-GB" sz="8000" b="1" dirty="0"/>
              <a:t> !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</a:t>
            </a:r>
            <a:r>
              <a:rPr lang="en-GB" sz="8000" b="1" dirty="0" err="1"/>
              <a:t>Tariho</a:t>
            </a:r>
            <a:r>
              <a:rPr lang="en-GB" sz="8000" b="1" dirty="0"/>
              <a:t> </a:t>
            </a:r>
            <a:r>
              <a:rPr lang="en-GB" sz="8000" b="1" dirty="0" err="1"/>
              <a:t>tsy</a:t>
            </a:r>
            <a:r>
              <a:rPr lang="en-GB" sz="8000" b="1" dirty="0"/>
              <a:t> </a:t>
            </a:r>
            <a:r>
              <a:rPr lang="en-GB" sz="8000" b="1" dirty="0" err="1"/>
              <a:t>hania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 </a:t>
            </a:r>
            <a:r>
              <a:rPr lang="en-GB" sz="8000" b="1" dirty="0" err="1"/>
              <a:t>Hazoninao</a:t>
            </a:r>
            <a:r>
              <a:rPr lang="en-GB" sz="8000" b="1" dirty="0"/>
              <a:t> </a:t>
            </a:r>
            <a:r>
              <a:rPr lang="en-GB" sz="8000" b="1" i="1" dirty="0" err="1"/>
              <a:t>i</a:t>
            </a:r>
            <a:r>
              <a:rPr lang="en-GB" sz="8000" b="1" dirty="0" err="1"/>
              <a:t>zahay</a:t>
            </a:r>
            <a:r>
              <a:rPr lang="en-GB" sz="8000" b="1" dirty="0"/>
              <a:t> 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4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95486"/>
            <a:ext cx="8568952" cy="4698522"/>
          </a:xfrm>
        </p:spPr>
        <p:txBody>
          <a:bodyPr>
            <a:normAutofit fontScale="90000"/>
          </a:bodyPr>
          <a:lstStyle/>
          <a:p>
            <a:r>
              <a:rPr lang="en-GB" dirty="0"/>
              <a:t> </a:t>
            </a:r>
            <a:r>
              <a:rPr lang="en-GB" sz="8000" b="1" dirty="0" err="1"/>
              <a:t>Fa</a:t>
            </a:r>
            <a:r>
              <a:rPr lang="en-GB" sz="8000" b="1" dirty="0"/>
              <a:t> be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fahavalo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 </a:t>
            </a:r>
            <a:r>
              <a:rPr lang="en-GB" sz="8000" b="1" dirty="0" err="1"/>
              <a:t>Mitady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ainay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</a:t>
            </a:r>
            <a:r>
              <a:rPr lang="en-GB" sz="8000" b="1" dirty="0" err="1"/>
              <a:t>Mamely</a:t>
            </a:r>
            <a:r>
              <a:rPr lang="en-GB" sz="8000" b="1" dirty="0"/>
              <a:t> </a:t>
            </a:r>
            <a:r>
              <a:rPr lang="en-GB" sz="8000" b="1" dirty="0" err="1"/>
              <a:t>tsy</a:t>
            </a:r>
            <a:r>
              <a:rPr lang="en-GB" sz="8000" b="1" dirty="0"/>
              <a:t> </a:t>
            </a:r>
            <a:r>
              <a:rPr lang="en-GB" sz="8000" b="1" dirty="0" err="1"/>
              <a:t>mimalo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  </a:t>
            </a:r>
            <a:r>
              <a:rPr lang="en-GB" sz="8000" b="1" i="1" dirty="0" err="1"/>
              <a:t>I</a:t>
            </a:r>
            <a:r>
              <a:rPr lang="en-GB" sz="8000" b="1" dirty="0" err="1"/>
              <a:t>lay</a:t>
            </a:r>
            <a:r>
              <a:rPr lang="en-GB" sz="8000" b="1" dirty="0"/>
              <a:t> </a:t>
            </a:r>
            <a:r>
              <a:rPr lang="en-GB" sz="8000" b="1" dirty="0" err="1"/>
              <a:t>ratsy</a:t>
            </a:r>
            <a:r>
              <a:rPr lang="en-GB" sz="8000" b="1" dirty="0"/>
              <a:t> </a:t>
            </a:r>
            <a:r>
              <a:rPr lang="en-GB" sz="8000" b="1" dirty="0" err="1"/>
              <a:t>hatrizay</a:t>
            </a:r>
            <a:r>
              <a:rPr lang="en-GB" sz="8000" b="1" dirty="0"/>
              <a:t>.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134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195486"/>
            <a:ext cx="8568952" cy="4698522"/>
          </a:xfrm>
        </p:spPr>
        <p:txBody>
          <a:bodyPr>
            <a:normAutofit fontScale="90000"/>
          </a:bodyPr>
          <a:lstStyle/>
          <a:p>
            <a:r>
              <a:rPr lang="en-GB" dirty="0"/>
              <a:t> </a:t>
            </a:r>
            <a:r>
              <a:rPr lang="fr-FR" dirty="0"/>
              <a:t/>
            </a:r>
            <a:br>
              <a:rPr lang="fr-FR" dirty="0"/>
            </a:br>
            <a:r>
              <a:rPr lang="en-GB" sz="8000" b="1" dirty="0"/>
              <a:t>2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Zokinay</a:t>
            </a:r>
            <a:r>
              <a:rPr lang="en-GB" sz="8000" b="1" dirty="0"/>
              <a:t> </a:t>
            </a:r>
            <a:r>
              <a:rPr lang="en-GB" sz="8000" b="1" dirty="0" err="1"/>
              <a:t>malala</a:t>
            </a:r>
            <a:r>
              <a:rPr lang="en-GB" sz="8000" b="1" dirty="0"/>
              <a:t> !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Jeso</a:t>
            </a:r>
            <a:r>
              <a:rPr lang="en-GB" sz="8000" b="1" dirty="0"/>
              <a:t> </a:t>
            </a:r>
            <a:r>
              <a:rPr lang="en-GB" sz="8000" b="1" dirty="0" err="1"/>
              <a:t>havanay</a:t>
            </a:r>
            <a:r>
              <a:rPr lang="en-GB" sz="8000" b="1" dirty="0"/>
              <a:t> !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</a:t>
            </a:r>
            <a:r>
              <a:rPr lang="en-GB" sz="8000" b="1" dirty="0" err="1"/>
              <a:t>Toroy</a:t>
            </a:r>
            <a:r>
              <a:rPr lang="en-GB" sz="8000" b="1" dirty="0"/>
              <a:t> </a:t>
            </a:r>
            <a:r>
              <a:rPr lang="en-GB" sz="8000" b="1" dirty="0" err="1"/>
              <a:t>mba</a:t>
            </a:r>
            <a:r>
              <a:rPr lang="en-GB" sz="8000" b="1" dirty="0"/>
              <a:t> </a:t>
            </a:r>
            <a:r>
              <a:rPr lang="en-GB" sz="8000" b="1" dirty="0" err="1"/>
              <a:t>hahalala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mety</a:t>
            </a:r>
            <a:r>
              <a:rPr lang="en-GB" sz="8000" b="1" dirty="0"/>
              <a:t> </a:t>
            </a:r>
            <a:r>
              <a:rPr lang="en-GB" sz="8000" b="1" dirty="0" err="1"/>
              <a:t>izahay</a:t>
            </a:r>
            <a:r>
              <a:rPr lang="en-GB" sz="8000" b="1" dirty="0"/>
              <a:t> ;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33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573528"/>
            <a:ext cx="8568952" cy="4266474"/>
          </a:xfrm>
        </p:spPr>
        <p:txBody>
          <a:bodyPr>
            <a:noAutofit/>
          </a:bodyPr>
          <a:lstStyle/>
          <a:p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miarak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Aminao</a:t>
            </a:r>
            <a:r>
              <a:rPr lang="en-GB" sz="6600" b="1" dirty="0"/>
              <a:t> re,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No </a:t>
            </a:r>
            <a:r>
              <a:rPr lang="en-GB" sz="6600" b="1" dirty="0" err="1"/>
              <a:t>mahasoa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saina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, </a:t>
            </a:r>
            <a:r>
              <a:rPr lang="en-GB" sz="6600" b="1" dirty="0" err="1"/>
              <a:t>fanahy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6515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573528"/>
            <a:ext cx="8568952" cy="4266474"/>
          </a:xfrm>
        </p:spPr>
        <p:txBody>
          <a:bodyPr>
            <a:noAutofit/>
          </a:bodyPr>
          <a:lstStyle/>
          <a:p>
            <a:r>
              <a:rPr lang="en-GB" sz="6600" b="1" dirty="0"/>
              <a:t>3 </a:t>
            </a:r>
            <a:r>
              <a:rPr lang="en-GB" sz="6600" b="1" dirty="0" err="1"/>
              <a:t>Fanahy</a:t>
            </a:r>
            <a:r>
              <a:rPr lang="en-GB" sz="6600" b="1" dirty="0"/>
              <a:t> </a:t>
            </a:r>
            <a:r>
              <a:rPr lang="en-GB" sz="6600" b="1" dirty="0" err="1"/>
              <a:t>Mpanazava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Mpanadio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Tomoera</a:t>
            </a:r>
            <a:r>
              <a:rPr lang="en-GB" sz="6600" b="1" dirty="0"/>
              <a:t> </a:t>
            </a:r>
            <a:r>
              <a:rPr lang="en-GB" sz="6600" b="1" dirty="0" err="1"/>
              <a:t>lalandava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Monena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am-</a:t>
            </a:r>
            <a:r>
              <a:rPr lang="en-GB" sz="6600" b="1" dirty="0" err="1"/>
              <a:t>po</a:t>
            </a:r>
            <a:r>
              <a:rPr lang="en-GB" sz="6600" b="1" dirty="0"/>
              <a:t> </a:t>
            </a:r>
            <a:r>
              <a:rPr lang="en-GB" sz="6600" b="1" dirty="0" smtClean="0"/>
              <a:t>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70069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573528"/>
            <a:ext cx="8568952" cy="4266474"/>
          </a:xfrm>
        </p:spPr>
        <p:txBody>
          <a:bodyPr>
            <a:noAutofit/>
          </a:bodyPr>
          <a:lstStyle/>
          <a:p>
            <a:r>
              <a:rPr lang="en-GB" sz="8000" dirty="0" smtClean="0"/>
              <a:t/>
            </a:r>
            <a:br>
              <a:rPr lang="en-GB" sz="8000" dirty="0" smtClean="0"/>
            </a:br>
            <a:r>
              <a:rPr lang="en-GB" sz="8000" dirty="0" smtClean="0"/>
              <a:t>Koa </a:t>
            </a:r>
            <a:r>
              <a:rPr lang="en-GB" sz="8000" dirty="0" err="1"/>
              <a:t>dia</a:t>
            </a:r>
            <a:r>
              <a:rPr lang="en-GB" sz="8000" dirty="0"/>
              <a:t> </a:t>
            </a:r>
            <a:r>
              <a:rPr lang="en-GB" sz="8000" dirty="0" err="1"/>
              <a:t>ampidino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en-GB" sz="8000" dirty="0"/>
              <a:t>     </a:t>
            </a:r>
            <a:r>
              <a:rPr lang="en-GB" sz="8000" dirty="0" err="1"/>
              <a:t>Ny</a:t>
            </a:r>
            <a:r>
              <a:rPr lang="en-GB" sz="8000" dirty="0"/>
              <a:t> </a:t>
            </a:r>
            <a:r>
              <a:rPr lang="en-GB" sz="8000" dirty="0" err="1"/>
              <a:t>hasoavanao</a:t>
            </a:r>
            <a:r>
              <a:rPr lang="en-GB" sz="8000" dirty="0"/>
              <a:t>,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en-GB" sz="8000" dirty="0"/>
              <a:t>   </a:t>
            </a:r>
            <a:r>
              <a:rPr lang="en-GB" sz="8000" dirty="0" err="1"/>
              <a:t>Ovay</a:t>
            </a:r>
            <a:r>
              <a:rPr lang="en-GB" sz="8000" dirty="0"/>
              <a:t> </a:t>
            </a:r>
            <a:r>
              <a:rPr lang="en-GB" sz="8000" dirty="0" err="1"/>
              <a:t>sy</a:t>
            </a:r>
            <a:r>
              <a:rPr lang="en-GB" sz="8000" dirty="0"/>
              <a:t> </a:t>
            </a:r>
            <a:r>
              <a:rPr lang="en-GB" sz="8000" dirty="0" err="1"/>
              <a:t>hamasino</a:t>
            </a:r>
            <a:r>
              <a:rPr lang="fr-FR" sz="8000" dirty="0"/>
              <a:t/>
            </a:r>
            <a:br>
              <a:rPr lang="fr-FR" sz="8000" dirty="0"/>
            </a:br>
            <a:r>
              <a:rPr lang="en-GB" sz="8000" dirty="0"/>
              <a:t>      </a:t>
            </a:r>
            <a:r>
              <a:rPr lang="en-GB" sz="8000" dirty="0" err="1"/>
              <a:t>Ny</a:t>
            </a:r>
            <a:r>
              <a:rPr lang="en-GB" sz="8000" dirty="0"/>
              <a:t> </a:t>
            </a:r>
            <a:r>
              <a:rPr lang="en-GB" sz="8000" dirty="0" err="1"/>
              <a:t>toetray</a:t>
            </a:r>
            <a:r>
              <a:rPr lang="en-GB" sz="8000" dirty="0"/>
              <a:t> </a:t>
            </a:r>
            <a:r>
              <a:rPr lang="en-GB" sz="8000" dirty="0" err="1"/>
              <a:t>izao</a:t>
            </a:r>
            <a:r>
              <a:rPr lang="en-GB" sz="8000" dirty="0"/>
              <a:t>.</a:t>
            </a:r>
            <a:r>
              <a:rPr lang="fr-FR" sz="7200" dirty="0"/>
              <a:t/>
            </a:r>
            <a:br>
              <a:rPr lang="fr-FR" sz="7200" dirty="0"/>
            </a:b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39318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339502"/>
            <a:ext cx="8568952" cy="4500500"/>
          </a:xfrm>
        </p:spPr>
        <p:txBody>
          <a:bodyPr>
            <a:noAutofit/>
          </a:bodyPr>
          <a:lstStyle/>
          <a:p>
            <a:r>
              <a:rPr lang="en-GB" sz="6600" b="1" dirty="0"/>
              <a:t> </a:t>
            </a:r>
            <a:r>
              <a:rPr lang="en-GB" sz="6600" b="1" dirty="0" smtClean="0"/>
              <a:t>4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be </a:t>
            </a:r>
            <a:r>
              <a:rPr lang="en-GB" sz="6600" b="1" dirty="0" err="1"/>
              <a:t>fiantra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Telo</a:t>
            </a:r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Iray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tananao</a:t>
            </a:r>
            <a:r>
              <a:rPr lang="en-GB" sz="6600" b="1" dirty="0"/>
              <a:t> </a:t>
            </a:r>
            <a:r>
              <a:rPr lang="en-GB" sz="6600" b="1" dirty="0" err="1"/>
              <a:t>miantra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Atsory</a:t>
            </a:r>
            <a:r>
              <a:rPr lang="en-GB" sz="6600" b="1" dirty="0"/>
              <a:t> </a:t>
            </a:r>
            <a:r>
              <a:rPr lang="en-GB" sz="6600" b="1" dirty="0" err="1"/>
              <a:t>aminay</a:t>
            </a:r>
            <a:r>
              <a:rPr lang="en-GB" sz="6600" b="1" dirty="0"/>
              <a:t> </a:t>
            </a:r>
            <a:r>
              <a:rPr lang="en-GB" sz="6600" b="1" dirty="0" smtClean="0"/>
              <a:t>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90964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339502"/>
            <a:ext cx="8568952" cy="4500500"/>
          </a:xfrm>
        </p:spPr>
        <p:txBody>
          <a:bodyPr>
            <a:noAutofit/>
          </a:bodyPr>
          <a:lstStyle/>
          <a:p>
            <a:r>
              <a:rPr lang="en-GB" sz="6000" b="1" dirty="0" err="1"/>
              <a:t>Rehefa</a:t>
            </a:r>
            <a:r>
              <a:rPr lang="en-GB" sz="6000" b="1" dirty="0"/>
              <a:t> </a:t>
            </a:r>
            <a:r>
              <a:rPr lang="en-GB" sz="6000" b="1" dirty="0" err="1"/>
              <a:t>tapitra</a:t>
            </a:r>
            <a:r>
              <a:rPr lang="en-GB" sz="6000" b="1" dirty="0"/>
              <a:t> </a:t>
            </a:r>
            <a:r>
              <a:rPr lang="en-GB" sz="6000" b="1" dirty="0" err="1"/>
              <a:t>andro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hody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raiso</a:t>
            </a:r>
            <a:r>
              <a:rPr lang="en-GB" sz="6000" b="1" dirty="0"/>
              <a:t> re,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raiso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2884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Affichage à l'écran (16:9)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203</vt:lpstr>
      <vt:lpstr>1 Ry Rainay be fitia,      Mpamelona anay !    Tariho tsy hania,      Hazoninao izahay ; </vt:lpstr>
      <vt:lpstr> Fa be ny fahavalo      Mitady ny ainay,    Mamely tsy mimalo       Ilay ratsy hatrizay. </vt:lpstr>
      <vt:lpstr>  2 Ry Zokinay malala !      Ry Jeso havanay !    Toroy mba hahalala      Ny mety izahay ; </vt:lpstr>
      <vt:lpstr>Ny miaraka  Aminao re,      Ry Jeso Tompo ô !    No mahasoa ny saina,       Ny fo, fanahy koa.</vt:lpstr>
      <vt:lpstr>3 Fanahy Mpanazava      Sy Mpanadio ny fo !    Tomoera lalandava,      Monena ao am-po ;</vt:lpstr>
      <vt:lpstr> Koa dia ampidino      Ny hasoavanao,    Ovay sy hamasino       Ny toetray izao. </vt:lpstr>
      <vt:lpstr> 4 Ry Tompo be fiantra !      Ry Telo izay Iray !    Ny tananao miantra,      Atsory aminay ;</vt:lpstr>
      <vt:lpstr>Rehefa tapitra andro      Ka hody izahay,    Mba raiso re, ry Tompo       Mba raiso izahay.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203</dc:title>
  <dc:creator>user</dc:creator>
  <cp:lastModifiedBy>SONO</cp:lastModifiedBy>
  <cp:revision>3</cp:revision>
  <dcterms:created xsi:type="dcterms:W3CDTF">2014-07-30T14:05:41Z</dcterms:created>
  <dcterms:modified xsi:type="dcterms:W3CDTF">2014-10-16T11:59:49Z</dcterms:modified>
</cp:coreProperties>
</file>