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7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7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6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6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83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4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A053-F3A0-4CD6-AD99-46C567A6203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CE54-E8E6-4DAE-B0D8-A21D3B51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1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987574"/>
            <a:ext cx="7772400" cy="1102519"/>
          </a:xfrm>
        </p:spPr>
        <p:txBody>
          <a:bodyPr>
            <a:noAutofit/>
          </a:bodyPr>
          <a:lstStyle/>
          <a:p>
            <a:r>
              <a:rPr lang="en-GB" sz="16600" b="1" dirty="0" smtClean="0"/>
              <a:t>204</a:t>
            </a:r>
            <a:endParaRPr lang="fr-FR" sz="1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i="1" dirty="0" smtClean="0"/>
              <a:t>Mamy </a:t>
            </a:r>
            <a:r>
              <a:rPr lang="fr-FR" b="1" i="1" dirty="0" err="1" smtClean="0"/>
              <a:t>ny</a:t>
            </a:r>
            <a:r>
              <a:rPr lang="fr-FR" b="1" i="1" dirty="0" smtClean="0"/>
              <a:t> </a:t>
            </a:r>
            <a:r>
              <a:rPr lang="fr-FR" b="1" i="1" dirty="0" err="1" smtClean="0"/>
              <a:t>fitanao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1774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dirty="0" smtClean="0"/>
              <a:t>1 </a:t>
            </a:r>
            <a:r>
              <a:rPr lang="en-GB" sz="6600" b="1" dirty="0" err="1" smtClean="0"/>
              <a:t>Mamy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fitianao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  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Jehovah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ô !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 </a:t>
            </a:r>
            <a:r>
              <a:rPr lang="en-GB" sz="6600" b="1" dirty="0" err="1" smtClean="0"/>
              <a:t>Nahafoy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Zanakao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   </a:t>
            </a:r>
            <a:r>
              <a:rPr lang="en-GB" sz="6600" b="1" dirty="0" err="1" smtClean="0"/>
              <a:t>Hanavotanao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anay</a:t>
            </a:r>
            <a:r>
              <a:rPr lang="en-GB" sz="6600" b="1" dirty="0" smtClean="0"/>
              <a:t>.</a:t>
            </a:r>
            <a:endParaRPr lang="fr-FR" sz="6600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86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2 </a:t>
            </a:r>
            <a:r>
              <a:rPr lang="en-GB" sz="6600" b="1" dirty="0" err="1"/>
              <a:t>Mamy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antranao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 ô !</a:t>
            </a:r>
            <a:endParaRPr lang="fr-FR" sz="6600" b="1" dirty="0"/>
          </a:p>
          <a:p>
            <a:pPr algn="ctr"/>
            <a:r>
              <a:rPr lang="en-GB" sz="6600" b="1" dirty="0"/>
              <a:t>   Ta-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hanafa-keloka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49488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3 </a:t>
            </a:r>
            <a:r>
              <a:rPr lang="en-GB" sz="6600" b="1" dirty="0" err="1"/>
              <a:t>Mamy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fitaomanao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ô !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en-GB" sz="6600" b="1" dirty="0"/>
              <a:t> </a:t>
            </a:r>
            <a:r>
              <a:rPr lang="en-GB" sz="6600" b="1" dirty="0" err="1"/>
              <a:t>ovay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Hankatò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anatrao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88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Affichage à l'écran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204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</dc:title>
  <dc:creator>user</dc:creator>
  <cp:lastModifiedBy>SONO</cp:lastModifiedBy>
  <cp:revision>3</cp:revision>
  <dcterms:created xsi:type="dcterms:W3CDTF">2014-07-30T14:19:48Z</dcterms:created>
  <dcterms:modified xsi:type="dcterms:W3CDTF">2014-10-16T12:00:38Z</dcterms:modified>
</cp:coreProperties>
</file>