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6" r:id="rId4"/>
    <p:sldId id="263" r:id="rId5"/>
    <p:sldId id="267" r:id="rId6"/>
    <p:sldId id="268" r:id="rId7"/>
    <p:sldId id="265" r:id="rId8"/>
    <p:sldId id="269" r:id="rId9"/>
    <p:sldId id="270" r:id="rId10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7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606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0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3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174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00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7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5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08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1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81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49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1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6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1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336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12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16/01/2015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01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43042" y="3321854"/>
            <a:ext cx="599138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800" b="1" dirty="0" smtClean="0"/>
              <a:t>« 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Teninao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rehetra</a:t>
            </a:r>
            <a:r>
              <a:rPr lang="fr-FR" sz="4800" b="1" dirty="0" smtClean="0"/>
              <a:t> »</a:t>
            </a:r>
            <a:endParaRPr lang="fr-FR" sz="4800" dirty="0"/>
          </a:p>
        </p:txBody>
      </p:sp>
      <p:sp>
        <p:nvSpPr>
          <p:cNvPr id="7" name="Rectangle 6"/>
          <p:cNvSpPr/>
          <p:nvPr/>
        </p:nvSpPr>
        <p:spPr>
          <a:xfrm>
            <a:off x="1071538" y="910822"/>
            <a:ext cx="63579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800" b="1" dirty="0" smtClean="0"/>
              <a:t>HIRA  FFPM</a:t>
            </a:r>
            <a:endParaRPr lang="fr-FR" sz="4800" dirty="0"/>
          </a:p>
        </p:txBody>
      </p:sp>
      <p:sp>
        <p:nvSpPr>
          <p:cNvPr id="8" name="Rectangle 7"/>
          <p:cNvSpPr/>
          <p:nvPr/>
        </p:nvSpPr>
        <p:spPr>
          <a:xfrm>
            <a:off x="2428860" y="1982387"/>
            <a:ext cx="40005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9600" b="1" dirty="0" smtClean="0"/>
              <a:t>205</a:t>
            </a:r>
            <a:endParaRPr lang="fr-FR" sz="9600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098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/>
              <a:t>1.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teninao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rehetra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Tompo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tia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anay</a:t>
            </a:r>
            <a:r>
              <a:rPr lang="fr-FR" sz="6600" b="1" dirty="0" smtClean="0"/>
              <a:t>;</a:t>
            </a:r>
          </a:p>
          <a:p>
            <a:pPr algn="ctr"/>
            <a:r>
              <a:rPr lang="fr-FR" sz="6600" b="1" dirty="0" smtClean="0"/>
              <a:t>No </a:t>
            </a:r>
            <a:r>
              <a:rPr lang="fr-FR" sz="6600" b="1" dirty="0" err="1" smtClean="0"/>
              <a:t>tsy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mba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manam</a:t>
            </a:r>
            <a:r>
              <a:rPr lang="fr-FR" sz="6600" b="1" dirty="0" smtClean="0"/>
              <a:t>-</a:t>
            </a:r>
            <a:r>
              <a:rPr lang="fr-FR" sz="6600" b="1" dirty="0" err="1" smtClean="0"/>
              <a:t>petra</a:t>
            </a:r>
            <a:endParaRPr lang="fr-FR" sz="6600" b="1" dirty="0" smtClean="0"/>
          </a:p>
          <a:p>
            <a:pPr algn="ctr"/>
            <a:r>
              <a:rPr lang="fr-FR" sz="6600" b="1" dirty="0" smtClean="0"/>
              <a:t>Fa to </a:t>
            </a:r>
            <a:r>
              <a:rPr lang="fr-FR" sz="6600" b="1" dirty="0" err="1" smtClean="0"/>
              <a:t>mandrakizay</a:t>
            </a:r>
            <a:r>
              <a:rPr lang="fr-FR" sz="6600" b="1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1151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/>
              <a:t>Ho </a:t>
            </a:r>
            <a:r>
              <a:rPr lang="fr-FR" sz="7200" b="1" dirty="0" err="1" smtClean="0"/>
              <a:t>levona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avokoa</a:t>
            </a:r>
            <a:r>
              <a:rPr lang="fr-FR" sz="7200" b="1" dirty="0" smtClean="0"/>
              <a:t>,</a:t>
            </a:r>
          </a:p>
          <a:p>
            <a:pPr algn="ctr"/>
            <a:r>
              <a:rPr lang="fr-FR" sz="7200" b="1" dirty="0" err="1" smtClean="0"/>
              <a:t>Izao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rehetra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izao</a:t>
            </a:r>
            <a:r>
              <a:rPr lang="fr-FR" sz="7200" b="1" dirty="0" smtClean="0"/>
              <a:t>,</a:t>
            </a:r>
          </a:p>
          <a:p>
            <a:pPr algn="ctr"/>
            <a:r>
              <a:rPr lang="fr-FR" sz="7200" b="1" dirty="0" err="1" smtClean="0"/>
              <a:t>Haharitra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tokoa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Zao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teninao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izao</a:t>
            </a:r>
            <a:r>
              <a:rPr lang="fr-FR" sz="72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150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169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/>
              <a:t>2.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tenin'ny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Baiboly</a:t>
            </a:r>
            <a:endParaRPr lang="fr-FR" sz="7200" b="1" dirty="0" smtClean="0"/>
          </a:p>
          <a:p>
            <a:pPr algn="ctr"/>
            <a:r>
              <a:rPr lang="fr-FR" sz="7200" b="1" dirty="0" smtClean="0"/>
              <a:t>No </a:t>
            </a:r>
            <a:r>
              <a:rPr lang="fr-FR" sz="7200" b="1" dirty="0" err="1" smtClean="0"/>
              <a:t>sabatra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entinay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Handresy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devoly</a:t>
            </a:r>
            <a:r>
              <a:rPr lang="fr-FR" sz="7200" b="1" dirty="0" smtClean="0"/>
              <a:t>,</a:t>
            </a:r>
          </a:p>
          <a:p>
            <a:pPr algn="ctr"/>
            <a:r>
              <a:rPr lang="fr-FR" sz="7200" b="1" dirty="0" smtClean="0"/>
              <a:t>'Lay </a:t>
            </a:r>
            <a:r>
              <a:rPr lang="fr-FR" sz="7200" b="1" dirty="0" err="1" smtClean="0"/>
              <a:t>fahavalonay</a:t>
            </a:r>
            <a:r>
              <a:rPr lang="fr-FR" sz="7200" b="1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169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 smtClean="0"/>
              <a:t>Raha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misy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mampahory</a:t>
            </a:r>
            <a:r>
              <a:rPr lang="fr-FR" sz="7200" b="1" dirty="0" smtClean="0"/>
              <a:t>,</a:t>
            </a:r>
          </a:p>
          <a:p>
            <a:pPr algn="ctr"/>
            <a:r>
              <a:rPr lang="fr-FR" sz="7200" b="1" dirty="0" smtClean="0"/>
              <a:t>Ka osa </a:t>
            </a:r>
            <a:r>
              <a:rPr lang="fr-FR" sz="7200" b="1" dirty="0" err="1" smtClean="0"/>
              <a:t>izahay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teninao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mahery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Manjary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tanjakay</a:t>
            </a:r>
            <a:endParaRPr lang="fr-FR" sz="7200" b="1" dirty="0" smtClean="0"/>
          </a:p>
        </p:txBody>
      </p:sp>
    </p:spTree>
    <p:extLst>
      <p:ext uri="{BB962C8B-B14F-4D97-AF65-F5344CB8AC3E}">
        <p14:creationId xmlns:p14="http://schemas.microsoft.com/office/powerpoint/2010/main" val="44029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12" y="411510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Fa teny mamy koa</a:t>
            </a:r>
          </a:p>
          <a:p>
            <a:pPr algn="ctr"/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an'ny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mpankato</a:t>
            </a:r>
            <a:endParaRPr lang="fr-F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loharano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endParaRPr lang="fr-F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Miboika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</a:t>
            </a:r>
          </a:p>
        </p:txBody>
      </p:sp>
    </p:spTree>
    <p:extLst>
      <p:ext uri="{BB962C8B-B14F-4D97-AF65-F5344CB8AC3E}">
        <p14:creationId xmlns:p14="http://schemas.microsoft.com/office/powerpoint/2010/main" val="1072250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169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/>
              <a:t>Ho </a:t>
            </a:r>
            <a:r>
              <a:rPr lang="fr-FR" sz="7200" b="1" dirty="0" err="1" smtClean="0"/>
              <a:t>fanomezan-toky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azon’ny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manjo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hani-mahavoky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Mamelona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fo</a:t>
            </a:r>
            <a:endParaRPr lang="fr-FR" sz="72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169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/>
              <a:t>4. </a:t>
            </a:r>
            <a:r>
              <a:rPr lang="en-GB" sz="7200" b="1" dirty="0" err="1"/>
              <a:t>Fa</a:t>
            </a:r>
            <a:r>
              <a:rPr lang="en-GB" sz="7200" b="1" dirty="0"/>
              <a:t> </a:t>
            </a:r>
            <a:r>
              <a:rPr lang="en-GB" sz="7200" b="1" dirty="0" err="1"/>
              <a:t>teny</a:t>
            </a:r>
            <a:r>
              <a:rPr lang="en-GB" sz="7200" b="1" dirty="0"/>
              <a:t> </a:t>
            </a:r>
            <a:r>
              <a:rPr lang="en-GB" sz="7200" b="1" dirty="0" err="1"/>
              <a:t>mampisava</a:t>
            </a:r>
            <a:endParaRPr lang="fr-FR" sz="7200" b="1" dirty="0"/>
          </a:p>
          <a:p>
            <a:pPr algn="ctr"/>
            <a:r>
              <a:rPr lang="en-GB" sz="7200" b="1" dirty="0"/>
              <a:t> 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aizim</a:t>
            </a:r>
            <a:r>
              <a:rPr lang="en-GB" sz="7200" b="1" dirty="0"/>
              <a:t>-be </a:t>
            </a:r>
            <a:r>
              <a:rPr lang="en-GB" sz="7200" b="1" dirty="0" err="1"/>
              <a:t>atý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/>
              <a:t>Fanilo</a:t>
            </a:r>
            <a:r>
              <a:rPr lang="en-GB" sz="7200" b="1" dirty="0"/>
              <a:t> </a:t>
            </a:r>
            <a:r>
              <a:rPr lang="en-GB" sz="7200" b="1" dirty="0" err="1"/>
              <a:t>manazava</a:t>
            </a:r>
            <a:endParaRPr lang="fr-FR" sz="7200" b="1" dirty="0"/>
          </a:p>
          <a:p>
            <a:pPr algn="ctr"/>
            <a:r>
              <a:rPr lang="en-GB" sz="7200" b="1" dirty="0"/>
              <a:t>    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arý</a:t>
            </a:r>
            <a:r>
              <a:rPr lang="en-GB" sz="7200" b="1" dirty="0"/>
              <a:t> </a:t>
            </a:r>
            <a:r>
              <a:rPr lang="en-GB" sz="7200" b="1" dirty="0" smtClean="0"/>
              <a:t>;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5703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5169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/>
              <a:t>Manolo-pahendrena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 err="1" smtClean="0"/>
              <a:t>Mananatra</a:t>
            </a:r>
            <a:r>
              <a:rPr lang="en-GB" sz="7200" b="1" dirty="0" smtClean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fo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 err="1" smtClean="0"/>
              <a:t>Milaza</a:t>
            </a:r>
            <a:r>
              <a:rPr lang="en-GB" sz="7200" b="1" dirty="0" smtClean="0"/>
              <a:t> </a:t>
            </a:r>
            <a:r>
              <a:rPr lang="en-GB" sz="7200" b="1" dirty="0" err="1"/>
              <a:t>famonjena</a:t>
            </a:r>
            <a:endParaRPr lang="fr-FR" sz="7200" b="1" dirty="0"/>
          </a:p>
          <a:p>
            <a:pPr algn="ctr"/>
            <a:r>
              <a:rPr lang="en-GB" sz="7200" b="1" dirty="0" err="1" smtClean="0"/>
              <a:t>Sy</a:t>
            </a:r>
            <a:r>
              <a:rPr lang="en-GB" sz="7200" b="1" dirty="0" smtClean="0"/>
              <a:t> </a:t>
            </a:r>
            <a:r>
              <a:rPr lang="en-GB" sz="7200" b="1" dirty="0" err="1"/>
              <a:t>lova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lo.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19848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121</Words>
  <Application>Microsoft Office PowerPoint</Application>
  <PresentationFormat>Affichage à l'écran (16:9)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17</cp:revision>
  <dcterms:created xsi:type="dcterms:W3CDTF">2012-12-15T15:29:56Z</dcterms:created>
  <dcterms:modified xsi:type="dcterms:W3CDTF">2015-01-16T13:14:37Z</dcterms:modified>
</cp:coreProperties>
</file>