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1218B-C0C2-4DD3-8878-1C0CE5FDBCCB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7BD1-437E-4EFE-9734-819F99FE27D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50081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207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2985492"/>
            <a:ext cx="6400800" cy="1314450"/>
          </a:xfrm>
        </p:spPr>
        <p:txBody>
          <a:bodyPr>
            <a:normAutofit/>
          </a:bodyPr>
          <a:lstStyle/>
          <a:p>
            <a:r>
              <a:rPr lang="en-GB" sz="6000" b="1" i="1" dirty="0" err="1" smtClean="0"/>
              <a:t>Mamy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ny</a:t>
            </a:r>
            <a:r>
              <a:rPr lang="en-GB" sz="6000" b="1" i="1" dirty="0" smtClean="0"/>
              <a:t> </a:t>
            </a:r>
            <a:r>
              <a:rPr lang="en-GB" sz="6000" b="1" i="1" dirty="0" err="1" smtClean="0"/>
              <a:t>teninao</a:t>
            </a:r>
            <a:endParaRPr lang="fr-FR" sz="6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494"/>
            <a:ext cx="9144000" cy="4591032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1- </a:t>
            </a:r>
            <a:r>
              <a:rPr lang="en-GB" sz="5400" b="1" dirty="0" err="1"/>
              <a:t>Mamy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Jehovah </a:t>
            </a:r>
            <a:r>
              <a:rPr lang="en-GB" sz="5400" b="1" dirty="0" err="1"/>
              <a:t>Masina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Sy</a:t>
            </a:r>
            <a:r>
              <a:rPr lang="en-GB" sz="5400" b="1" dirty="0"/>
              <a:t> to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azo</a:t>
            </a:r>
            <a:r>
              <a:rPr lang="en-GB" sz="5400" b="1" dirty="0"/>
              <a:t> </a:t>
            </a:r>
            <a:r>
              <a:rPr lang="en-GB" sz="5400" b="1" dirty="0" err="1"/>
              <a:t>ovana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ho </a:t>
            </a:r>
            <a:r>
              <a:rPr lang="en-GB" sz="5400" b="1" dirty="0" err="1"/>
              <a:t>levona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simba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8"/>
            <a:ext cx="9144000" cy="4896544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2- </a:t>
            </a:r>
            <a:r>
              <a:rPr lang="en-GB" sz="5400" b="1" dirty="0" err="1"/>
              <a:t>Madio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Ka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indrindra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fahendrena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Ho </a:t>
            </a:r>
            <a:r>
              <a:rPr lang="en-GB" sz="5400" b="1" dirty="0" err="1"/>
              <a:t>an’ny</a:t>
            </a:r>
            <a:r>
              <a:rPr lang="en-GB" sz="5400" b="1" dirty="0"/>
              <a:t> </a:t>
            </a:r>
            <a:r>
              <a:rPr lang="en-GB" sz="5400" b="1" dirty="0" err="1"/>
              <a:t>adala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Mahafaka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maizina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Ka </a:t>
            </a:r>
            <a:r>
              <a:rPr lang="en-GB" sz="5400" b="1" dirty="0" err="1"/>
              <a:t>mitondra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mazava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8"/>
            <a:ext cx="9144000" cy="4896544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3- </a:t>
            </a:r>
            <a:r>
              <a:rPr lang="en-GB" sz="5400" b="1" dirty="0" err="1" smtClean="0"/>
              <a:t>Soa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Mahatsara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no </a:t>
            </a:r>
            <a:r>
              <a:rPr lang="en-GB" sz="5400" b="1" dirty="0" err="1"/>
              <a:t>hitanay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Mpanavotra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Jeso</a:t>
            </a:r>
            <a:r>
              <a:rPr lang="en-GB" sz="5400" b="1" dirty="0"/>
              <a:t>, </a:t>
            </a:r>
            <a:r>
              <a:rPr lang="en-GB" sz="5400" b="1" dirty="0" err="1"/>
              <a:t>Loharanon’aina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Mahasasa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meloka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3478"/>
            <a:ext cx="9144000" cy="4968552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4- </a:t>
            </a:r>
            <a:r>
              <a:rPr lang="en-GB" sz="5400" b="1" dirty="0" err="1"/>
              <a:t>Irin’ny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masina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harena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Na </a:t>
            </a:r>
            <a:r>
              <a:rPr lang="en-GB" sz="5400" b="1" dirty="0" err="1"/>
              <a:t>fananana</a:t>
            </a:r>
            <a:r>
              <a:rPr lang="en-GB" sz="5400" b="1" dirty="0"/>
              <a:t> be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 no </a:t>
            </a:r>
            <a:r>
              <a:rPr lang="en-GB" sz="5400" b="1" dirty="0" err="1"/>
              <a:t>tanako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Ho </a:t>
            </a:r>
            <a:r>
              <a:rPr lang="en-GB" sz="5400" b="1" dirty="0" err="1"/>
              <a:t>lovako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207</vt:lpstr>
      <vt:lpstr>1- Mamy ny teninao,      Jehovah Masina !    Sy to ny teninao     Tsy azo ovana :    Ny lanitra ho levona,     Fa tsy simba ny teninao.</vt:lpstr>
      <vt:lpstr>2- Madio ny teninao,      Ka tsara indrindra,    Dia fahendrena     Ho an’ny adala :    Mahafaka ny maizina     Ka mitondra ny mazava.</vt:lpstr>
      <vt:lpstr>3- Soa ny teninao,      Mahatsara ny fo,    Fa ao no hitanay      Misy Mpanavotra ;    Jeso, Loharanon’aina,      Mahasasa ny meloka.</vt:lpstr>
      <vt:lpstr>4- Irin’ny foko koa     Ny teny masina    Noho ny harena     Na fananana be :    Ny teninao no tanako     Ho lovako mandrakizay.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207</dc:title>
  <dc:creator>SWEET</dc:creator>
  <cp:lastModifiedBy>user</cp:lastModifiedBy>
  <cp:revision>2</cp:revision>
  <dcterms:created xsi:type="dcterms:W3CDTF">2013-03-23T13:07:52Z</dcterms:created>
  <dcterms:modified xsi:type="dcterms:W3CDTF">2014-07-30T14:40:35Z</dcterms:modified>
</cp:coreProperties>
</file>