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36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29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44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21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22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34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82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71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0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08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83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1B227-6378-4AA3-B540-E6945BEE3E87}" type="datetimeFigureOut">
              <a:rPr lang="fr-FR" smtClean="0"/>
              <a:t>16/10/2014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D8A29-4312-4640-A7A1-0547BE1B92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3777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275606"/>
            <a:ext cx="9144000" cy="1102519"/>
          </a:xfrm>
        </p:spPr>
        <p:txBody>
          <a:bodyPr>
            <a:noAutofit/>
          </a:bodyPr>
          <a:lstStyle/>
          <a:p>
            <a:r>
              <a:rPr lang="en-GB" sz="16600" b="1" dirty="0" smtClean="0"/>
              <a:t>208</a:t>
            </a:r>
            <a:endParaRPr lang="fr-FR" sz="166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Ny</a:t>
            </a:r>
            <a:r>
              <a:rPr lang="fr-FR" dirty="0" smtClean="0"/>
              <a:t> </a:t>
            </a:r>
            <a:r>
              <a:rPr lang="fr-FR" dirty="0" err="1" smtClean="0"/>
              <a:t>teny</a:t>
            </a:r>
            <a:r>
              <a:rPr lang="fr-FR" dirty="0" smtClean="0"/>
              <a:t> </a:t>
            </a:r>
            <a:r>
              <a:rPr lang="fr-FR" dirty="0" err="1" smtClean="0"/>
              <a:t>masinao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444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6512" y="514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1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masinao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Torina</a:t>
            </a:r>
            <a:r>
              <a:rPr lang="en-GB" sz="5400" b="1" dirty="0"/>
              <a:t> </a:t>
            </a:r>
            <a:r>
              <a:rPr lang="en-GB" sz="5400" b="1" dirty="0" err="1"/>
              <a:t>hatrizao</a:t>
            </a:r>
            <a:r>
              <a:rPr lang="en-GB" sz="5400" b="1" dirty="0"/>
              <a:t> ;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Maharitra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lo,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Mamabo</a:t>
            </a:r>
            <a:r>
              <a:rPr lang="en-GB" sz="5400" b="1" dirty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marina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tianay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Hiainana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75859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5333" y="2333327"/>
            <a:ext cx="9144000" cy="1102519"/>
          </a:xfrm>
        </p:spPr>
        <p:txBody>
          <a:bodyPr>
            <a:normAutofit fontScale="90000"/>
          </a:bodyPr>
          <a:lstStyle/>
          <a:p>
            <a:r>
              <a:rPr lang="en-GB" sz="6000" b="1" dirty="0" smtClean="0"/>
              <a:t>2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</a:t>
            </a:r>
            <a:r>
              <a:rPr lang="en-GB" sz="6000" b="1" dirty="0" err="1"/>
              <a:t>masinao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Mitondra</a:t>
            </a:r>
            <a:r>
              <a:rPr lang="en-GB" sz="6000" b="1" dirty="0"/>
              <a:t> </a:t>
            </a:r>
            <a:r>
              <a:rPr lang="en-GB" sz="6000" b="1" dirty="0" err="1"/>
              <a:t>herivao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Mandrava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ory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mendrika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tanana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Anaty</a:t>
            </a:r>
            <a:r>
              <a:rPr lang="en-GB" sz="6000" b="1" dirty="0"/>
              <a:t>,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fananana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1681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267494"/>
            <a:ext cx="9144000" cy="46805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tx1"/>
                </a:solidFill>
              </a:rPr>
              <a:t>3 </a:t>
            </a:r>
            <a:r>
              <a:rPr lang="en-GB" sz="4400" b="1" dirty="0" err="1">
                <a:solidFill>
                  <a:schemeClr val="tx1"/>
                </a:solidFill>
              </a:rPr>
              <a:t>Ny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teny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masinao</a:t>
            </a:r>
            <a:endParaRPr lang="fr-FR" sz="4400" b="1" dirty="0">
              <a:solidFill>
                <a:schemeClr val="tx1"/>
              </a:solidFill>
            </a:endParaRPr>
          </a:p>
          <a:p>
            <a:r>
              <a:rPr lang="en-GB" sz="4400" b="1" dirty="0">
                <a:solidFill>
                  <a:schemeClr val="tx1"/>
                </a:solidFill>
              </a:rPr>
              <a:t>     </a:t>
            </a:r>
            <a:r>
              <a:rPr lang="en-GB" sz="4400" b="1" dirty="0" err="1">
                <a:solidFill>
                  <a:schemeClr val="tx1"/>
                </a:solidFill>
              </a:rPr>
              <a:t>Dia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tsy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mba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mankaleo</a:t>
            </a:r>
            <a:r>
              <a:rPr lang="en-GB" sz="4400" b="1" dirty="0">
                <a:solidFill>
                  <a:schemeClr val="tx1"/>
                </a:solidFill>
              </a:rPr>
              <a:t> ;</a:t>
            </a:r>
            <a:endParaRPr lang="fr-FR" sz="4400" b="1" dirty="0">
              <a:solidFill>
                <a:schemeClr val="tx1"/>
              </a:solidFill>
            </a:endParaRPr>
          </a:p>
          <a:p>
            <a:r>
              <a:rPr lang="en-GB" sz="4400" b="1" dirty="0">
                <a:solidFill>
                  <a:schemeClr val="tx1"/>
                </a:solidFill>
              </a:rPr>
              <a:t>   </a:t>
            </a:r>
            <a:r>
              <a:rPr lang="en-GB" sz="4400" b="1" dirty="0" err="1">
                <a:solidFill>
                  <a:schemeClr val="tx1"/>
                </a:solidFill>
              </a:rPr>
              <a:t>Fa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hery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velona</a:t>
            </a:r>
            <a:endParaRPr lang="fr-FR" sz="4400" b="1" dirty="0">
              <a:solidFill>
                <a:schemeClr val="tx1"/>
              </a:solidFill>
            </a:endParaRPr>
          </a:p>
          <a:p>
            <a:r>
              <a:rPr lang="en-GB" sz="4400" b="1" dirty="0">
                <a:solidFill>
                  <a:schemeClr val="tx1"/>
                </a:solidFill>
              </a:rPr>
              <a:t>     </a:t>
            </a:r>
            <a:r>
              <a:rPr lang="en-GB" sz="4400" b="1" dirty="0" err="1">
                <a:solidFill>
                  <a:schemeClr val="tx1"/>
                </a:solidFill>
              </a:rPr>
              <a:t>Mamelombelona</a:t>
            </a:r>
            <a:r>
              <a:rPr lang="en-GB" sz="4400" b="1" dirty="0">
                <a:solidFill>
                  <a:schemeClr val="tx1"/>
                </a:solidFill>
              </a:rPr>
              <a:t> ;</a:t>
            </a:r>
            <a:endParaRPr lang="fr-FR" sz="4400" b="1" dirty="0">
              <a:solidFill>
                <a:schemeClr val="tx1"/>
              </a:solidFill>
            </a:endParaRPr>
          </a:p>
          <a:p>
            <a:r>
              <a:rPr lang="en-GB" sz="4400" b="1" dirty="0">
                <a:solidFill>
                  <a:schemeClr val="tx1"/>
                </a:solidFill>
              </a:rPr>
              <a:t>   </a:t>
            </a:r>
            <a:r>
              <a:rPr lang="en-GB" sz="4400" b="1" dirty="0" err="1">
                <a:solidFill>
                  <a:schemeClr val="tx1"/>
                </a:solidFill>
              </a:rPr>
              <a:t>Ka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satrinay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ho</a:t>
            </a:r>
            <a:r>
              <a:rPr lang="en-GB" sz="4400" b="1" dirty="0">
                <a:solidFill>
                  <a:schemeClr val="tx1"/>
                </a:solidFill>
              </a:rPr>
              <a:t> re </a:t>
            </a:r>
            <a:r>
              <a:rPr lang="en-GB" sz="4400" b="1" dirty="0" err="1">
                <a:solidFill>
                  <a:schemeClr val="tx1"/>
                </a:solidFill>
              </a:rPr>
              <a:t>indray</a:t>
            </a:r>
            <a:endParaRPr lang="fr-FR" sz="4400" b="1" dirty="0">
              <a:solidFill>
                <a:schemeClr val="tx1"/>
              </a:solidFill>
            </a:endParaRPr>
          </a:p>
          <a:p>
            <a:r>
              <a:rPr lang="en-GB" sz="4400" b="1" dirty="0">
                <a:solidFill>
                  <a:schemeClr val="tx1"/>
                </a:solidFill>
              </a:rPr>
              <a:t>     </a:t>
            </a:r>
            <a:r>
              <a:rPr lang="en-GB" sz="4400" b="1" dirty="0" err="1">
                <a:solidFill>
                  <a:schemeClr val="tx1"/>
                </a:solidFill>
              </a:rPr>
              <a:t>Ry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Andriananaharinay</a:t>
            </a:r>
            <a:r>
              <a:rPr lang="en-GB" sz="4400" b="1" dirty="0">
                <a:solidFill>
                  <a:schemeClr val="tx1"/>
                </a:solidFill>
              </a:rPr>
              <a:t>.</a:t>
            </a:r>
            <a:endParaRPr lang="fr-FR" sz="4400" b="1" dirty="0">
              <a:solidFill>
                <a:schemeClr val="tx1"/>
              </a:solidFill>
            </a:endParaRPr>
          </a:p>
          <a:p>
            <a:endParaRPr lang="fr-FR" sz="4400" b="1" dirty="0"/>
          </a:p>
        </p:txBody>
      </p:sp>
    </p:spTree>
    <p:extLst>
      <p:ext uri="{BB962C8B-B14F-4D97-AF65-F5344CB8AC3E}">
        <p14:creationId xmlns:p14="http://schemas.microsoft.com/office/powerpoint/2010/main" val="29171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4896544"/>
          </a:xfrm>
        </p:spPr>
        <p:txBody>
          <a:bodyPr>
            <a:normAutofit fontScale="90000"/>
          </a:bodyPr>
          <a:lstStyle/>
          <a:p>
            <a:r>
              <a:rPr lang="en-GB" sz="5400" b="1" dirty="0"/>
              <a:t>4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masinao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No </a:t>
            </a:r>
            <a:r>
              <a:rPr lang="en-GB" sz="5400" b="1" dirty="0" err="1"/>
              <a:t>feo</a:t>
            </a:r>
            <a:r>
              <a:rPr lang="en-GB" sz="5400" b="1" dirty="0"/>
              <a:t> </a:t>
            </a:r>
            <a:r>
              <a:rPr lang="en-GB" sz="5400" b="1" dirty="0" err="1"/>
              <a:t>manorina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masinao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No </a:t>
            </a:r>
            <a:r>
              <a:rPr lang="en-GB" sz="5400" b="1" dirty="0" err="1"/>
              <a:t>feo</a:t>
            </a:r>
            <a:r>
              <a:rPr lang="en-GB" sz="5400" b="1" dirty="0"/>
              <a:t> </a:t>
            </a:r>
            <a:r>
              <a:rPr lang="en-GB" sz="5400" b="1" dirty="0" err="1"/>
              <a:t>manarina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tianay</a:t>
            </a:r>
            <a:r>
              <a:rPr lang="en-GB" sz="5400" b="1" dirty="0"/>
              <a:t> </a:t>
            </a:r>
            <a:r>
              <a:rPr lang="en-GB" sz="5400" b="1" dirty="0" err="1"/>
              <a:t>hanenika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634204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66</Words>
  <Application>Microsoft Office PowerPoint</Application>
  <PresentationFormat>Affichage à l'écran (16:9)</PresentationFormat>
  <Paragraphs>16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208</vt:lpstr>
      <vt:lpstr>Présentation PowerPoint</vt:lpstr>
      <vt:lpstr>2 Ny teny masinao      Mitondra herivao,    Mandrava ny manjo      Ireo izay ory fo ;    Ka mendrika ho tanana      Anaty, ho fananana. </vt:lpstr>
      <vt:lpstr>Présentation PowerPoint</vt:lpstr>
      <vt:lpstr>4 Ny teny masinao      No feo manorina ;    Ny teny masinao,      No feo manarina    Ka tianay hanenika      Ny tany sy ny lanitra.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208 </dc:title>
  <dc:creator>user</dc:creator>
  <cp:lastModifiedBy>SONO</cp:lastModifiedBy>
  <cp:revision>2</cp:revision>
  <dcterms:created xsi:type="dcterms:W3CDTF">2014-07-30T14:41:36Z</dcterms:created>
  <dcterms:modified xsi:type="dcterms:W3CDTF">2014-10-16T12:03:16Z</dcterms:modified>
</cp:coreProperties>
</file>