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6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2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0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4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1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4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2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5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BBBF-A584-4E4E-8874-0A2D251FA9F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FB47-4E36-4407-A086-3C8B9810B3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0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636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209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69898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81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 </a:t>
            </a:r>
            <a:endParaRPr lang="fr-FR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207675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5 </a:t>
            </a:r>
            <a:r>
              <a:rPr lang="en-GB" sz="7200" b="1" dirty="0" err="1"/>
              <a:t>Jesosy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malala</a:t>
            </a:r>
            <a:r>
              <a:rPr lang="en-GB" sz="7200" b="1" dirty="0"/>
              <a:t> !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foinay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fonay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handala</a:t>
            </a:r>
            <a:endParaRPr lang="fr-FR" sz="7200" b="1" dirty="0"/>
          </a:p>
          <a:p>
            <a:pPr algn="ctr"/>
            <a:r>
              <a:rPr lang="en-GB" sz="7200" b="1" dirty="0"/>
              <a:t>  </a:t>
            </a:r>
            <a:r>
              <a:rPr lang="en-GB" sz="7200" b="1" i="1" dirty="0" err="1" smtClean="0"/>
              <a:t>I</a:t>
            </a:r>
            <a:r>
              <a:rPr lang="en-GB" sz="7200" b="1" dirty="0" err="1" smtClean="0"/>
              <a:t>ty</a:t>
            </a:r>
            <a:r>
              <a:rPr lang="en-GB" sz="7200" b="1" dirty="0" smtClean="0"/>
              <a:t> </a:t>
            </a:r>
            <a:r>
              <a:rPr lang="en-GB" sz="7200" b="1" dirty="0" err="1"/>
              <a:t>lova</a:t>
            </a:r>
            <a:r>
              <a:rPr lang="en-GB" sz="7200" b="1" dirty="0"/>
              <a:t> </a:t>
            </a:r>
            <a:r>
              <a:rPr lang="en-GB" sz="7200" b="1" dirty="0" err="1"/>
              <a:t>taminao</a:t>
            </a:r>
            <a:r>
              <a:rPr lang="en-GB" sz="7200" b="1" dirty="0"/>
              <a:t>.</a:t>
            </a:r>
            <a:endParaRPr lang="fr-FR" sz="7200" b="1" dirty="0"/>
          </a:p>
          <a:p>
            <a:pPr algn="ctr"/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51130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81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 </a:t>
            </a:r>
            <a:endParaRPr lang="fr-FR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207675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/>
              <a:t>Fanahy</a:t>
            </a:r>
            <a:r>
              <a:rPr lang="en-GB" sz="7200" b="1" dirty="0" smtClean="0"/>
              <a:t> </a:t>
            </a:r>
            <a:r>
              <a:rPr lang="en-GB" sz="7200" b="1" dirty="0" err="1"/>
              <a:t>ravoravo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Noho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teninao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Zanaky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Avo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/>
              <a:t>   </a:t>
            </a:r>
            <a:r>
              <a:rPr lang="en-GB" sz="7200" b="1" smtClean="0"/>
              <a:t>Izao</a:t>
            </a:r>
            <a:r>
              <a:rPr lang="en-GB" sz="7200" b="1" dirty="0" smtClean="0"/>
              <a:t> </a:t>
            </a:r>
            <a:r>
              <a:rPr lang="en-GB" sz="7200" b="1" dirty="0" err="1"/>
              <a:t>misaotra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  <a:p>
            <a:pPr algn="ctr"/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509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941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1 </a:t>
            </a:r>
            <a:r>
              <a:rPr lang="en-GB" sz="6600" b="1" dirty="0" err="1"/>
              <a:t>Jesosy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kiady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reharehanay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Namoha</a:t>
            </a:r>
            <a:r>
              <a:rPr lang="en-GB" sz="6600" b="1" dirty="0"/>
              <a:t> </a:t>
            </a:r>
            <a:r>
              <a:rPr lang="en-GB" sz="6600" b="1" dirty="0" err="1"/>
              <a:t>vavahady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Tanindrazanay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/>
              <a:t> 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540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Nampiditra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Hampahalal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anay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Ray,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fahendreny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hianaranay</a:t>
            </a:r>
            <a:r>
              <a:rPr lang="en-GB" sz="6600" b="1" dirty="0"/>
              <a:t>.</a:t>
            </a:r>
            <a:endParaRPr lang="fr-FR" sz="6600" b="1" dirty="0"/>
          </a:p>
          <a:p>
            <a:pPr algn="ctr"/>
            <a:r>
              <a:rPr lang="en-GB" sz="6600" b="1" dirty="0"/>
              <a:t> 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2721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0528" y="360982"/>
            <a:ext cx="9252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Na </a:t>
            </a:r>
            <a:r>
              <a:rPr lang="en-GB" sz="6600" b="1" dirty="0" err="1"/>
              <a:t>betsaka</a:t>
            </a:r>
            <a:r>
              <a:rPr lang="en-GB" sz="6600" b="1" dirty="0"/>
              <a:t> </a:t>
            </a:r>
            <a:r>
              <a:rPr lang="en-GB" sz="6600" b="1" dirty="0" err="1"/>
              <a:t>mifofo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Baibolinay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Mihaza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milofo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smtClean="0"/>
              <a:t>Moa </a:t>
            </a:r>
            <a:r>
              <a:rPr lang="en-GB" sz="6600" b="1" dirty="0" err="1"/>
              <a:t>ketrak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smtClean="0"/>
              <a:t>?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826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/>
              <a:t>     </a:t>
            </a:r>
            <a:r>
              <a:rPr lang="en-GB" sz="6600" b="1" dirty="0" err="1" smtClean="0"/>
              <a:t>Jesosy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Mpiaro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/>
              <a:t>moa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 </a:t>
            </a:r>
            <a:r>
              <a:rPr lang="en-GB" sz="6600" b="1" dirty="0" err="1"/>
              <a:t>ve</a:t>
            </a:r>
            <a:r>
              <a:rPr lang="en-GB" sz="6600" b="1" dirty="0"/>
              <a:t> ?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Vao</a:t>
            </a:r>
            <a:r>
              <a:rPr lang="en-GB" sz="6600" b="1" dirty="0" smtClean="0"/>
              <a:t> </a:t>
            </a:r>
            <a:r>
              <a:rPr lang="en-GB" sz="6600" b="1" dirty="0" err="1"/>
              <a:t>mainka</a:t>
            </a:r>
            <a:r>
              <a:rPr lang="en-GB" sz="6600" b="1" dirty="0"/>
              <a:t> </a:t>
            </a:r>
            <a:r>
              <a:rPr lang="en-GB" sz="6600" b="1" dirty="0" err="1"/>
              <a:t>mihamaro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mpankasitrak</a:t>
            </a:r>
            <a:r>
              <a:rPr lang="en-GB" sz="6600" b="1" i="1" dirty="0" err="1"/>
              <a:t>a</a:t>
            </a:r>
            <a:r>
              <a:rPr lang="en-GB" sz="6600" b="1" dirty="0"/>
              <a:t> e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7031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3 </a:t>
            </a:r>
            <a:r>
              <a:rPr lang="en-GB" sz="7200" b="1" dirty="0" err="1"/>
              <a:t>Mbola</a:t>
            </a:r>
            <a:r>
              <a:rPr lang="en-GB" sz="7200" b="1" dirty="0"/>
              <a:t> </a:t>
            </a:r>
            <a:r>
              <a:rPr lang="en-GB" sz="7200" b="1" dirty="0" err="1"/>
              <a:t>Izy</a:t>
            </a:r>
            <a:r>
              <a:rPr lang="en-GB" sz="7200" b="1" dirty="0"/>
              <a:t> no </a:t>
            </a:r>
            <a:r>
              <a:rPr lang="en-GB" sz="7200" b="1" dirty="0" err="1"/>
              <a:t>Filoha</a:t>
            </a:r>
            <a:endParaRPr lang="fr-FR" sz="7200" b="1" dirty="0"/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Mpitarika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Hitory</a:t>
            </a:r>
            <a:r>
              <a:rPr lang="en-GB" sz="7200" b="1" dirty="0"/>
              <a:t>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hamoha</a:t>
            </a:r>
            <a:endParaRPr lang="fr-FR" sz="7200" b="1" dirty="0"/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Ireo</a:t>
            </a:r>
            <a:r>
              <a:rPr lang="en-GB" sz="7200" b="1" dirty="0"/>
              <a:t> </a:t>
            </a:r>
            <a:r>
              <a:rPr lang="en-GB" sz="7200" b="1" dirty="0" err="1"/>
              <a:t>namanay</a:t>
            </a:r>
            <a:r>
              <a:rPr lang="en-GB" sz="7200" b="1" dirty="0"/>
              <a:t> </a:t>
            </a:r>
            <a:r>
              <a:rPr lang="en-GB" sz="7200" b="1" dirty="0" smtClean="0"/>
              <a:t>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8437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Vahoaka</a:t>
            </a:r>
            <a:r>
              <a:rPr lang="en-GB" sz="6600" b="1" dirty="0" smtClean="0"/>
              <a:t> </a:t>
            </a:r>
            <a:r>
              <a:rPr lang="en-GB" sz="6600" b="1" dirty="0"/>
              <a:t>an-</a:t>
            </a:r>
            <a:r>
              <a:rPr lang="en-GB" sz="6600" b="1" dirty="0" err="1"/>
              <a:t>tapitrisa</a:t>
            </a:r>
            <a:endParaRPr lang="fr-FR" sz="6600" b="1" dirty="0"/>
          </a:p>
          <a:p>
            <a:pPr algn="ctr"/>
            <a:r>
              <a:rPr lang="en-GB" sz="6600" b="1" dirty="0"/>
              <a:t>    No </a:t>
            </a:r>
            <a:r>
              <a:rPr lang="en-GB" sz="6600" b="1" dirty="0" err="1"/>
              <a:t>mbola</a:t>
            </a:r>
            <a:r>
              <a:rPr lang="en-GB" sz="6600" b="1" dirty="0"/>
              <a:t> </a:t>
            </a:r>
            <a:r>
              <a:rPr lang="en-GB" sz="6600" b="1" dirty="0" err="1"/>
              <a:t>hasondrotray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Hahita</a:t>
            </a:r>
            <a:r>
              <a:rPr lang="en-GB" sz="6600" b="1" dirty="0" smtClean="0"/>
              <a:t> </a:t>
            </a:r>
            <a:r>
              <a:rPr lang="en-GB" sz="6600" b="1" dirty="0" err="1"/>
              <a:t>Paradisa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zanaky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Ray.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306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81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 </a:t>
            </a:r>
            <a:endParaRPr lang="fr-FR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12347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4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, </a:t>
            </a:r>
            <a:r>
              <a:rPr lang="en-GB" sz="6600" b="1" dirty="0" err="1"/>
              <a:t>hatanjaho</a:t>
            </a:r>
            <a:endParaRPr lang="fr-FR" sz="6600" b="1" dirty="0"/>
          </a:p>
          <a:p>
            <a:pPr algn="ctr"/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Hijoro</a:t>
            </a:r>
            <a:r>
              <a:rPr lang="en-GB" sz="6600" b="1" dirty="0"/>
              <a:t>, </a:t>
            </a:r>
            <a:r>
              <a:rPr lang="en-GB" sz="6600" b="1" i="1" dirty="0" err="1"/>
              <a:t>ho</a:t>
            </a:r>
            <a:r>
              <a:rPr lang="en-GB" sz="6600" b="1" dirty="0"/>
              <a:t> 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taho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 smtClean="0"/>
              <a:t>Mamoa</a:t>
            </a:r>
            <a:r>
              <a:rPr lang="en-GB" sz="6600" b="1" dirty="0" smtClean="0"/>
              <a:t> </a:t>
            </a:r>
            <a:r>
              <a:rPr lang="en-GB" sz="6600" b="1" dirty="0" err="1"/>
              <a:t>mandrakizay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3022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81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 </a:t>
            </a:r>
            <a:endParaRPr lang="fr-FR" sz="9600" dirty="0"/>
          </a:p>
        </p:txBody>
      </p:sp>
      <p:sp>
        <p:nvSpPr>
          <p:cNvPr id="3" name="Rectangle 2"/>
          <p:cNvSpPr/>
          <p:nvPr/>
        </p:nvSpPr>
        <p:spPr>
          <a:xfrm>
            <a:off x="0" y="20767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/>
              <a:t>Hianao</a:t>
            </a:r>
            <a:r>
              <a:rPr lang="en-GB" sz="7200" b="1" dirty="0" smtClean="0"/>
              <a:t> </a:t>
            </a:r>
            <a:r>
              <a:rPr lang="en-GB" sz="7200" b="1" dirty="0" err="1"/>
              <a:t>anie</a:t>
            </a:r>
            <a:r>
              <a:rPr lang="en-GB" sz="7200" b="1" dirty="0"/>
              <a:t> no </a:t>
            </a:r>
            <a:r>
              <a:rPr lang="en-GB" sz="7200" b="1" dirty="0" err="1"/>
              <a:t>sandry</a:t>
            </a:r>
            <a:endParaRPr lang="fr-FR" sz="7200" b="1" dirty="0"/>
          </a:p>
          <a:p>
            <a:pPr algn="ctr"/>
            <a:r>
              <a:rPr lang="en-GB" sz="7200" b="1" dirty="0"/>
              <a:t>  </a:t>
            </a:r>
            <a:r>
              <a:rPr lang="en-GB" sz="7200" b="1" i="1" dirty="0" err="1" smtClean="0"/>
              <a:t>I</a:t>
            </a:r>
            <a:r>
              <a:rPr lang="en-GB" sz="7200" b="1" dirty="0" err="1" smtClean="0"/>
              <a:t>zay</a:t>
            </a:r>
            <a:r>
              <a:rPr lang="en-GB" sz="7200" b="1" dirty="0" smtClean="0"/>
              <a:t> </a:t>
            </a:r>
            <a:r>
              <a:rPr lang="en-GB" sz="7200" b="1" dirty="0" err="1"/>
              <a:t>tena</a:t>
            </a:r>
            <a:r>
              <a:rPr lang="en-GB" sz="7200" b="1" dirty="0"/>
              <a:t> </a:t>
            </a:r>
            <a:r>
              <a:rPr lang="en-GB" sz="7200" b="1" dirty="0" err="1"/>
              <a:t>tanjakay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</a:t>
            </a:r>
            <a:r>
              <a:rPr lang="en-GB" sz="7200" b="1" dirty="0" smtClean="0"/>
              <a:t>No </a:t>
            </a:r>
            <a:r>
              <a:rPr lang="en-GB" sz="7200" b="1" dirty="0" err="1"/>
              <a:t>sady</a:t>
            </a:r>
            <a:r>
              <a:rPr lang="en-GB" sz="7200" b="1" dirty="0"/>
              <a:t> </a:t>
            </a:r>
            <a:r>
              <a:rPr lang="en-GB" sz="7200" b="1" dirty="0" err="1"/>
              <a:t>hany</a:t>
            </a:r>
            <a:r>
              <a:rPr lang="en-GB" sz="7200" b="1" dirty="0"/>
              <a:t> </a:t>
            </a:r>
            <a:r>
              <a:rPr lang="en-GB" sz="7200" b="1" dirty="0" err="1"/>
              <a:t>andry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i="1" dirty="0" err="1" smtClean="0"/>
              <a:t>I</a:t>
            </a:r>
            <a:r>
              <a:rPr lang="en-GB" sz="7200" b="1" dirty="0" err="1" smtClean="0"/>
              <a:t>zay</a:t>
            </a:r>
            <a:r>
              <a:rPr lang="en-GB" sz="7200" b="1" dirty="0" smtClean="0"/>
              <a:t> </a:t>
            </a:r>
            <a:r>
              <a:rPr lang="en-GB" sz="7200" b="1" dirty="0" err="1"/>
              <a:t>hijoroanay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16449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</Words>
  <Application>Microsoft Office PowerPoint</Application>
  <PresentationFormat>Affichage à l'écran (16:9)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</cp:revision>
  <dcterms:created xsi:type="dcterms:W3CDTF">2014-07-30T15:16:41Z</dcterms:created>
  <dcterms:modified xsi:type="dcterms:W3CDTF">2014-07-30T15:28:16Z</dcterms:modified>
</cp:coreProperties>
</file>