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877D-74F2-427A-BAC5-706E045F947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C1FE-879A-4924-A4B1-B2D6428DC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 smtClean="0"/>
              <a:t>21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910" y="2914650"/>
            <a:ext cx="7786742" cy="1314450"/>
          </a:xfrm>
        </p:spPr>
        <p:txBody>
          <a:bodyPr/>
          <a:lstStyle/>
          <a:p>
            <a:r>
              <a:rPr lang="de-DE" dirty="0" err="1"/>
              <a:t>Derao</a:t>
            </a:r>
            <a:r>
              <a:rPr lang="de-DE" dirty="0"/>
              <a:t> </a:t>
            </a:r>
            <a:r>
              <a:rPr lang="de-DE" dirty="0" err="1" smtClean="0"/>
              <a:t>Andriamanitra</a:t>
            </a:r>
            <a:r>
              <a:rPr lang="de-DE" dirty="0" smtClean="0"/>
              <a:t>, </a:t>
            </a:r>
            <a:r>
              <a:rPr lang="en-GB" dirty="0" err="1" smtClean="0"/>
              <a:t>ry</a:t>
            </a:r>
            <a:r>
              <a:rPr lang="en-GB" dirty="0" smtClean="0"/>
              <a:t> </a:t>
            </a:r>
            <a:r>
              <a:rPr lang="en-GB" dirty="0" err="1"/>
              <a:t>vazan-tany</a:t>
            </a:r>
            <a:r>
              <a:rPr lang="en-GB" dirty="0"/>
              <a:t> </a:t>
            </a:r>
            <a:r>
              <a:rPr lang="en-GB" dirty="0" err="1"/>
              <a:t>efatra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07205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1- </a:t>
            </a:r>
            <a:r>
              <a:rPr lang="en-GB" sz="5400" b="1" dirty="0" err="1"/>
              <a:t>Derao</a:t>
            </a:r>
            <a:r>
              <a:rPr lang="en-GB" sz="5400" b="1" dirty="0"/>
              <a:t> </a:t>
            </a:r>
            <a:r>
              <a:rPr lang="en-GB" sz="5400" b="1" dirty="0" err="1"/>
              <a:t>Andriamanitra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vazan-tany</a:t>
            </a:r>
            <a:r>
              <a:rPr lang="en-GB" sz="5400" b="1" dirty="0"/>
              <a:t> </a:t>
            </a:r>
            <a:r>
              <a:rPr lang="en-GB" sz="5400" b="1" dirty="0" err="1"/>
              <a:t>efitra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no </a:t>
            </a:r>
            <a:r>
              <a:rPr lang="en-GB" sz="5400" b="1" dirty="0" err="1"/>
              <a:t>mamindra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Ka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manome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Naniraka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Zanany</a:t>
            </a:r>
            <a:r>
              <a:rPr lang="fr-FR" sz="5400" b="1" dirty="0"/>
              <a:t/>
            </a:r>
            <a:br>
              <a:rPr lang="fr-FR" sz="5400" b="1" dirty="0"/>
            </a:b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75032"/>
            <a:ext cx="7772400" cy="4393437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 </a:t>
            </a:r>
            <a:r>
              <a:rPr lang="en-GB" sz="5400" b="1" dirty="0" err="1" smtClean="0"/>
              <a:t>Hanavotra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olony</a:t>
            </a:r>
            <a:r>
              <a:rPr lang="en-GB" sz="5400" b="1" dirty="0" smtClean="0"/>
              <a:t> !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sandriny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toha</a:t>
            </a:r>
            <a:r>
              <a:rPr lang="en-GB" sz="5400" b="1" dirty="0" smtClean="0"/>
              <a:t> re,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manan-kery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lehibe</a:t>
            </a:r>
            <a:r>
              <a:rPr lang="en-GB" sz="5400" b="1" dirty="0" smtClean="0"/>
              <a:t>.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Malaza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Anarany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lehibe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asany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535767"/>
            <a:ext cx="7772400" cy="439343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2-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zavatra</a:t>
            </a:r>
            <a:r>
              <a:rPr lang="en-GB" sz="6000" b="1" dirty="0"/>
              <a:t> </a:t>
            </a:r>
            <a:r>
              <a:rPr lang="en-GB" sz="6000" b="1" dirty="0" err="1"/>
              <a:t>rehetra</a:t>
            </a:r>
            <a:r>
              <a:rPr lang="en-GB" sz="6000" b="1" dirty="0"/>
              <a:t> e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ranomasin-dehibe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Ireo</a:t>
            </a:r>
            <a:r>
              <a:rPr lang="en-GB" sz="6000" b="1" dirty="0"/>
              <a:t> </a:t>
            </a:r>
            <a:r>
              <a:rPr lang="en-GB" sz="6000" b="1" dirty="0" err="1"/>
              <a:t>tendrombohitra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saha</a:t>
            </a:r>
            <a:r>
              <a:rPr lang="en-GB" sz="6000" b="1" dirty="0"/>
              <a:t> </a:t>
            </a:r>
            <a:r>
              <a:rPr lang="en-GB" sz="6000" b="1" dirty="0" err="1"/>
              <a:t>feno</a:t>
            </a:r>
            <a:r>
              <a:rPr lang="en-GB" sz="6000" b="1" dirty="0"/>
              <a:t> </a:t>
            </a:r>
            <a:r>
              <a:rPr lang="en-GB" sz="6000" b="1" dirty="0" err="1"/>
              <a:t>ahitra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hazo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vorona</a:t>
            </a:r>
            <a:r>
              <a:rPr lang="fr-FR" sz="6000" b="1" dirty="0"/>
              <a:t/>
            </a:r>
            <a:br>
              <a:rPr lang="fr-FR" sz="6000" b="1" dirty="0"/>
            </a:b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75032"/>
            <a:ext cx="7772400" cy="4393437"/>
          </a:xfrm>
        </p:spPr>
        <p:txBody>
          <a:bodyPr>
            <a:normAutofit/>
          </a:bodyPr>
          <a:lstStyle/>
          <a:p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vato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zavona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voninkazo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manitra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endriky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lanitra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samy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mijanona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Midera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mpamorona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393437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3-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olona</a:t>
            </a:r>
            <a:r>
              <a:rPr lang="en-GB" sz="4800" b="1" dirty="0"/>
              <a:t> </a:t>
            </a:r>
            <a:r>
              <a:rPr lang="en-GB" sz="4800" b="1" dirty="0" err="1"/>
              <a:t>navotana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mitsangàna</a:t>
            </a:r>
            <a:r>
              <a:rPr lang="en-GB" sz="4800" b="1" dirty="0"/>
              <a:t> </a:t>
            </a:r>
            <a:r>
              <a:rPr lang="en-GB" sz="4800" b="1" dirty="0" err="1"/>
              <a:t>faingana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Ka </a:t>
            </a:r>
            <a:r>
              <a:rPr lang="en-GB" sz="4800" b="1" dirty="0" err="1"/>
              <a:t>miderà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Tomponao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/>
              <a:t>nanavotra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Fa</a:t>
            </a:r>
            <a:r>
              <a:rPr lang="en-GB" sz="4800" b="1" dirty="0"/>
              <a:t> he,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voninahiny</a:t>
            </a:r>
            <a:r>
              <a:rPr lang="fr-FR" sz="4800" b="1" dirty="0"/>
              <a:t/>
            </a:r>
            <a:br>
              <a:rPr lang="fr-FR" sz="4800" b="1" dirty="0"/>
            </a:b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dirty="0" err="1" smtClean="0"/>
              <a:t>Manerana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taniny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Tendreo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valihanao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Ka </a:t>
            </a:r>
            <a:r>
              <a:rPr lang="en-GB" sz="5400" b="1" dirty="0" err="1" smtClean="0"/>
              <a:t>miventesa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vao</a:t>
            </a:r>
            <a:r>
              <a:rPr lang="en-GB" sz="5400" b="1" dirty="0" smtClean="0"/>
              <a:t> :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voavonjy</a:t>
            </a:r>
            <a:r>
              <a:rPr lang="en-GB" sz="5400" b="1" dirty="0" smtClean="0"/>
              <a:t> ô, </a:t>
            </a:r>
            <a:r>
              <a:rPr lang="en-GB" sz="5400" b="1" dirty="0" err="1" smtClean="0"/>
              <a:t>derao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Ray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   </a:t>
            </a:r>
            <a:r>
              <a:rPr lang="en-GB" sz="5400" b="1" dirty="0" err="1" smtClean="0"/>
              <a:t>Mpamorona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 !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21</vt:lpstr>
      <vt:lpstr>1- Derao Andriamanitra     Ry vazan-tany efitra,    Fa izy no mamindra fo,     Ka mety manome ny zo,    Naniraka ny Zanany </vt:lpstr>
      <vt:lpstr> Hanavotra ny olony !    Ny sandriny tsy toha re,     Fa manan-kery lehibe.    Malaza ny Anarany,     Fa lehibe ny asany.</vt:lpstr>
      <vt:lpstr>2- Ny zavatra rehetra e    Ny ranomasin-dehibe,    Ireo tendrombohitra,     Ny saha feno ahitra,    Ny hazo sy ny vorona </vt:lpstr>
      <vt:lpstr>Ny vato sy ny zavona,    Ny voninkazo manitra,     Ny endriky ny lanitra    Dia samy tsy mijanona     Midera ny mpamorona.</vt:lpstr>
      <vt:lpstr>3- Ry olona navotana     Mba mitsangàna faingana,    Ka miderà ny Tomponao,     Izay nanavotra anao,    Fa he, ny voninahiny </vt:lpstr>
      <vt:lpstr>Manerana ny taniny    Tendreo ny valihanao     Ka miventesa hira vao :    Ry voavonjy ô, derao ny Ray        Mpamorona anao !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</dc:title>
  <dc:creator>SWEET</dc:creator>
  <cp:lastModifiedBy>SONO</cp:lastModifiedBy>
  <cp:revision>2</cp:revision>
  <dcterms:created xsi:type="dcterms:W3CDTF">2013-03-23T13:04:24Z</dcterms:created>
  <dcterms:modified xsi:type="dcterms:W3CDTF">2014-07-30T13:39:29Z</dcterms:modified>
</cp:coreProperties>
</file>