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80" r:id="rId4"/>
    <p:sldId id="276" r:id="rId5"/>
    <p:sldId id="281" r:id="rId6"/>
    <p:sldId id="277" r:id="rId7"/>
    <p:sldId id="282" r:id="rId8"/>
    <p:sldId id="278" r:id="rId9"/>
    <p:sldId id="283" r:id="rId10"/>
    <p:sldId id="279" r:id="rId11"/>
    <p:sldId id="284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3429006"/>
            <a:ext cx="6123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tsoa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fitsipikao</a:t>
            </a:r>
            <a:endParaRPr lang="fr-FR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3640" y="555526"/>
            <a:ext cx="47206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210</a:t>
            </a:r>
            <a:endParaRPr lang="fr-F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861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5.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ô, </a:t>
            </a:r>
            <a:r>
              <a:rPr lang="fr-FR" sz="5400" b="1" dirty="0" err="1" smtClean="0"/>
              <a:t>Mpampianatray</a:t>
            </a:r>
            <a:r>
              <a:rPr lang="fr-FR" sz="5400" b="1" dirty="0" smtClean="0"/>
              <a:t>!</a:t>
            </a:r>
          </a:p>
          <a:p>
            <a:pPr algn="ctr"/>
            <a:r>
              <a:rPr lang="fr-FR" sz="5400" b="1" dirty="0" err="1" smtClean="0"/>
              <a:t>Maminay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teninao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Taomy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hahaizanay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Hankato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didinao</a:t>
            </a:r>
            <a:endParaRPr lang="fr-FR" sz="5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manam-paharoa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fitsipikao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Iravoanay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 be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Sarobidy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afoy</a:t>
            </a:r>
            <a:r>
              <a:rPr lang="en-GB" sz="5400" b="1" dirty="0" smtClean="0"/>
              <a:t>,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Famonjena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an’izay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mandre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468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800" b="1" dirty="0" smtClean="0"/>
              <a:t>1. Zava-tsoa tokoa ny fitsipikao;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Tompo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Andriamanitra</a:t>
            </a:r>
            <a:r>
              <a:rPr lang="fr-FR" sz="4800" b="1" dirty="0" smtClean="0"/>
              <a:t> ô!</a:t>
            </a:r>
          </a:p>
          <a:p>
            <a:pPr algn="ctr">
              <a:lnSpc>
                <a:spcPct val="150000"/>
              </a:lnSpc>
            </a:pPr>
            <a:r>
              <a:rPr lang="fi-FI" sz="4800" b="1" dirty="0" smtClean="0"/>
              <a:t>Teny mahasoa, aina, hery koa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Mba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an'izay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manoa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manam-paharoa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fitsipikao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Iravoanay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 be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Sarobidy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afoy</a:t>
            </a:r>
            <a:r>
              <a:rPr lang="en-GB" sz="5400" b="1" dirty="0" smtClean="0"/>
              <a:t>,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Famonjena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an’izay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mandre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469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2. </a:t>
            </a:r>
            <a:r>
              <a:rPr lang="en-US" sz="5400" b="1" dirty="0" err="1" smtClean="0"/>
              <a:t>Maizina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izahay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kely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fantatray</a:t>
            </a:r>
            <a:r>
              <a:rPr lang="en-US" sz="5400" b="1" dirty="0" smtClean="0"/>
              <a:t>,</a:t>
            </a:r>
          </a:p>
          <a:p>
            <a:pPr algn="ctr"/>
            <a:r>
              <a:rPr lang="fr-FR" sz="5400" b="1" dirty="0" err="1" smtClean="0"/>
              <a:t>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teninao</a:t>
            </a:r>
            <a:r>
              <a:rPr lang="fr-FR" sz="5400" b="1" dirty="0" smtClean="0"/>
              <a:t>:</a:t>
            </a:r>
          </a:p>
          <a:p>
            <a:pPr algn="ctr"/>
            <a:r>
              <a:rPr lang="fr-FR" sz="5400" b="1" dirty="0" err="1" smtClean="0"/>
              <a:t>Jiro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fanilon'ny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tongotray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Hankanesa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manam-paharoa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fitsipikao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Iravoanay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 be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Sarobidy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afoy</a:t>
            </a:r>
            <a:r>
              <a:rPr lang="en-GB" sz="5400" b="1" dirty="0" smtClean="0"/>
              <a:t>,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Famonjena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an’izay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mandre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66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3. </a:t>
            </a:r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alaim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panahy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itony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zanakao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Indro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teninao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Sabatry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hanoheranay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hatrizay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manam-paharoa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fitsipikao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Iravoanay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 be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Sarobidy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afoy</a:t>
            </a:r>
            <a:r>
              <a:rPr lang="en-GB" sz="5400" b="1" dirty="0" smtClean="0"/>
              <a:t>,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Famonjena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an’izay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mandre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85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4. </a:t>
            </a:r>
            <a:r>
              <a:rPr lang="fr-FR" sz="5400" b="1" dirty="0" err="1" smtClean="0"/>
              <a:t>Fifalianay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odi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tahotray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Baiboly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taminao</a:t>
            </a:r>
            <a:r>
              <a:rPr lang="fr-FR" sz="5400" b="1" dirty="0" smtClean="0"/>
              <a:t>:</a:t>
            </a:r>
          </a:p>
          <a:p>
            <a:pPr algn="ctr"/>
            <a:r>
              <a:rPr lang="fr-FR" sz="5400" b="1" dirty="0" err="1" smtClean="0"/>
              <a:t>Avy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manjo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kosa</a:t>
            </a:r>
            <a:r>
              <a:rPr lang="fr-FR" sz="5400" b="1" dirty="0" smtClean="0"/>
              <a:t>, Ray</a:t>
            </a:r>
          </a:p>
          <a:p>
            <a:pPr algn="ctr"/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tavanao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manam-paharoa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fitsipikao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Iravoanay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 be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Sarobidy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afoy</a:t>
            </a:r>
            <a:r>
              <a:rPr lang="en-GB" sz="5400" b="1" dirty="0" smtClean="0"/>
              <a:t>,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Famonjena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an’izay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mandre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222</Words>
  <Application>Microsoft Office PowerPoint</Application>
  <PresentationFormat>Affichage à l'écran (16:9)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16</cp:revision>
  <dcterms:created xsi:type="dcterms:W3CDTF">2012-12-15T15:29:56Z</dcterms:created>
  <dcterms:modified xsi:type="dcterms:W3CDTF">2014-10-16T12:04:35Z</dcterms:modified>
</cp:coreProperties>
</file>