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E3B1-3E91-4B7A-B6D4-8940C701D39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6F5A1-309F-46D0-863B-B0F929735728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23678"/>
            <a:ext cx="91440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212</a:t>
            </a:r>
            <a:endParaRPr lang="fr-FR" sz="287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402559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FF0000"/>
                </a:solidFill>
              </a:rPr>
              <a:t>1</a:t>
            </a:r>
            <a:r>
              <a:rPr lang="en-GB" sz="5400" b="1" dirty="0"/>
              <a:t>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mahery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tenin’Andriamanitra</a:t>
            </a:r>
            <a:r>
              <a:rPr lang="en-GB" sz="5400" b="1" dirty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/>
              <a:t>   Ka </a:t>
            </a:r>
            <a:r>
              <a:rPr lang="en-GB" sz="5400" b="1" dirty="0" err="1"/>
              <a:t>na</a:t>
            </a:r>
            <a:r>
              <a:rPr lang="en-GB" sz="5400" b="1" dirty="0"/>
              <a:t> </a:t>
            </a:r>
            <a:r>
              <a:rPr lang="en-GB" sz="5400" b="1" dirty="0" err="1"/>
              <a:t>dorana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/>
              <a:t> 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ho </a:t>
            </a:r>
            <a:r>
              <a:rPr lang="en-GB" sz="5400" b="1" dirty="0" err="1"/>
              <a:t>levona</a:t>
            </a:r>
            <a:r>
              <a:rPr lang="en-GB" sz="5400" b="1" dirty="0"/>
              <a:t> ;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Sekoly</a:t>
            </a:r>
            <a:r>
              <a:rPr lang="en-GB" sz="5400" b="1" dirty="0"/>
              <a:t> </a:t>
            </a:r>
            <a:r>
              <a:rPr lang="en-GB" sz="5400" b="1" dirty="0" err="1"/>
              <a:t>Alahady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/>
              <a:t> 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mivelona</a:t>
            </a:r>
            <a:r>
              <a:rPr lang="en-GB" sz="5400" b="1" dirty="0"/>
              <a:t> </a:t>
            </a:r>
            <a:r>
              <a:rPr lang="en-GB" sz="5400" b="1" dirty="0" err="1"/>
              <a:t>aminy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402559"/>
          </a:xfrm>
        </p:spPr>
        <p:txBody>
          <a:bodyPr>
            <a:noAutofit/>
          </a:bodyPr>
          <a:lstStyle/>
          <a:p>
            <a:r>
              <a:rPr lang="fr-FR" sz="5400" b="1" dirty="0">
                <a:solidFill>
                  <a:srgbClr val="FF0000"/>
                </a:solidFill>
              </a:rPr>
              <a:t>2</a:t>
            </a:r>
            <a:r>
              <a:rPr lang="fr-FR" sz="5400" b="1" dirty="0"/>
              <a:t> </a:t>
            </a:r>
            <a:r>
              <a:rPr lang="fr-FR" sz="5400" b="1" dirty="0" err="1"/>
              <a:t>Sabatra</a:t>
            </a:r>
            <a:r>
              <a:rPr lang="fr-FR" sz="5400" b="1" dirty="0"/>
              <a:t> </a:t>
            </a:r>
            <a:r>
              <a:rPr lang="fr-FR" sz="5400" b="1" smtClean="0"/>
              <a:t>roa </a:t>
            </a:r>
            <a:r>
              <a:rPr lang="fr-FR" sz="5400" b="1" dirty="0" err="1"/>
              <a:t>lela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/>
              <a:t>     </a:t>
            </a:r>
            <a:r>
              <a:rPr lang="fr-FR" sz="5400" b="1" dirty="0" err="1"/>
              <a:t>Maranitra</a:t>
            </a:r>
            <a:r>
              <a:rPr lang="fr-FR" sz="5400" b="1" dirty="0"/>
              <a:t>, </a:t>
            </a:r>
            <a:r>
              <a:rPr lang="fr-FR" sz="5400" b="1" dirty="0" err="1"/>
              <a:t>manindrona</a:t>
            </a:r>
            <a:r>
              <a:rPr lang="fr-FR" sz="5400" b="1" dirty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/>
              <a:t>   </a:t>
            </a:r>
            <a:r>
              <a:rPr lang="fr-FR" sz="5400" b="1" dirty="0" err="1"/>
              <a:t>Mampisaraka</a:t>
            </a:r>
            <a:r>
              <a:rPr lang="fr-FR" sz="5400" b="1" dirty="0"/>
              <a:t> </a:t>
            </a:r>
            <a:r>
              <a:rPr lang="fr-FR" sz="5400" b="1" dirty="0" err="1"/>
              <a:t>aina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/>
              <a:t>     </a:t>
            </a:r>
            <a:r>
              <a:rPr lang="fr-FR" sz="5400" b="1" dirty="0" err="1"/>
              <a:t>Sy</a:t>
            </a:r>
            <a:r>
              <a:rPr lang="fr-FR" sz="5400" b="1" dirty="0"/>
              <a:t> </a:t>
            </a:r>
            <a:r>
              <a:rPr lang="fr-FR" sz="5400" b="1" dirty="0" err="1"/>
              <a:t>fanahy</a:t>
            </a:r>
            <a:r>
              <a:rPr lang="fr-FR" sz="5400" b="1" dirty="0"/>
              <a:t>, </a:t>
            </a:r>
            <a:r>
              <a:rPr lang="fr-FR" sz="5400" b="1" dirty="0" err="1"/>
              <a:t>tonona</a:t>
            </a:r>
            <a:r>
              <a:rPr lang="fr-FR" sz="5400" b="1" dirty="0"/>
              <a:t> ;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/>
              <a:t>   </a:t>
            </a:r>
            <a:r>
              <a:rPr lang="fr-FR" sz="5400" b="1" dirty="0" err="1"/>
              <a:t>Fantany</a:t>
            </a:r>
            <a:r>
              <a:rPr lang="fr-FR" sz="5400" b="1" dirty="0"/>
              <a:t> </a:t>
            </a:r>
            <a:r>
              <a:rPr lang="fr-FR" sz="5400" b="1" dirty="0" err="1"/>
              <a:t>avokoa</a:t>
            </a:r>
            <a:r>
              <a:rPr lang="fr-FR" sz="5400" b="1" dirty="0"/>
              <a:t> 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/>
              <a:t>     </a:t>
            </a:r>
            <a:r>
              <a:rPr lang="fr-FR" sz="5400" b="1" dirty="0" err="1"/>
              <a:t>Ny</a:t>
            </a:r>
            <a:r>
              <a:rPr lang="fr-FR" sz="5400" b="1" dirty="0"/>
              <a:t> </a:t>
            </a:r>
            <a:r>
              <a:rPr lang="fr-FR" sz="5400" b="1" dirty="0" err="1"/>
              <a:t>am</a:t>
            </a:r>
            <a:r>
              <a:rPr lang="fr-FR" sz="5400" b="1" dirty="0"/>
              <a:t>-po </a:t>
            </a:r>
            <a:r>
              <a:rPr lang="fr-FR" sz="5400" b="1" dirty="0" err="1"/>
              <a:t>miafina</a:t>
            </a:r>
            <a:r>
              <a:rPr lang="fr-FR" sz="54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40255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solidFill>
                  <a:srgbClr val="FF0000"/>
                </a:solidFill>
              </a:rPr>
              <a:t>3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Hotsaraina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isika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 Ka </a:t>
            </a:r>
            <a:r>
              <a:rPr lang="fr-FR" sz="5400" b="1" dirty="0" err="1" smtClean="0"/>
              <a:t>ilay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velona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en-GB" sz="5400" b="1" dirty="0" smtClean="0"/>
              <a:t>No </a:t>
            </a:r>
            <a:r>
              <a:rPr lang="en-GB" sz="5400" b="1" dirty="0" err="1" smtClean="0"/>
              <a:t>hanavaka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antsika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 </a:t>
            </a:r>
            <a:r>
              <a:rPr lang="en-GB" sz="5400" b="1" dirty="0" err="1" smtClean="0"/>
              <a:t>Ary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koa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hanavotra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Ko</a:t>
            </a:r>
            <a:r>
              <a:rPr lang="en-GB" sz="5400" b="1" i="1" dirty="0" smtClean="0"/>
              <a:t>a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minoa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teny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  </a:t>
            </a:r>
            <a:r>
              <a:rPr lang="en-GB" sz="5400" b="1" dirty="0" err="1" smtClean="0"/>
              <a:t>Teny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</a:t>
            </a:r>
            <a:r>
              <a:rPr lang="en-GB" sz="5400" b="1" i="1" dirty="0" err="1" smtClean="0"/>
              <a:t>ha</a:t>
            </a:r>
            <a:r>
              <a:rPr lang="en-GB" sz="5400" b="1" dirty="0" err="1" smtClean="0"/>
              <a:t>soavana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212</vt:lpstr>
      <vt:lpstr>1 Velona sy mahery     Ny tenin’Andriamanitra,    Ka na dorana aza      Dia tsy ho levona ;    Ny Sekoly Alahady      Dia mivelona aminy</vt:lpstr>
      <vt:lpstr>2 Sabatra roa lela      Maranitra, manindrona,    Mampisaraka aina      Sy fanahy, tonona ;    Fantany avokoa       Ny am-po miafina.</vt:lpstr>
      <vt:lpstr>3 Hotsaraina isika,      Ka ilay teny velona    No hanavaka antsika      Ary koa hanavotra,    Koa  minoa ny teny,      Teny fahasoavana.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212</dc:title>
  <dc:creator>SONO</dc:creator>
  <cp:lastModifiedBy>ami</cp:lastModifiedBy>
  <cp:revision>5</cp:revision>
  <dcterms:created xsi:type="dcterms:W3CDTF">2014-07-27T08:25:51Z</dcterms:created>
  <dcterms:modified xsi:type="dcterms:W3CDTF">2014-12-21T06:31:12Z</dcterms:modified>
</cp:coreProperties>
</file>