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4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30/07/2014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30/07/2014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30/07/2014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30/07/2014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30/07/2014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30/07/2014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30/07/2014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213</a:t>
            </a:r>
            <a:endParaRPr lang="fr-FR" sz="23900" b="1" baseline="300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075806"/>
            <a:ext cx="6400800" cy="1014408"/>
          </a:xfrm>
        </p:spPr>
        <p:txBody>
          <a:bodyPr>
            <a:noAutofit/>
          </a:bodyPr>
          <a:lstStyle/>
          <a:p>
            <a:r>
              <a:rPr lang="fr-FR" sz="4800" dirty="0" err="1" smtClean="0"/>
              <a:t>Ry</a:t>
            </a:r>
            <a:r>
              <a:rPr lang="fr-FR" sz="4800" dirty="0" smtClean="0"/>
              <a:t> </a:t>
            </a:r>
            <a:r>
              <a:rPr lang="fr-FR" sz="4800" dirty="0" err="1" smtClean="0"/>
              <a:t>fanahy</a:t>
            </a:r>
            <a:r>
              <a:rPr lang="fr-FR" sz="4800" dirty="0" smtClean="0"/>
              <a:t> </a:t>
            </a:r>
            <a:r>
              <a:rPr lang="fr-FR" sz="4800" dirty="0" err="1" smtClean="0"/>
              <a:t>mangetaheta</a:t>
            </a:r>
            <a:endParaRPr lang="fr-FR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-142908" y="714361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sz="6000" b="1" dirty="0" smtClean="0">
                <a:solidFill>
                  <a:srgbClr val="000000"/>
                </a:solidFill>
                <a:cs typeface="Times New Roman" pitchFamily="18" charset="0"/>
              </a:rPr>
              <a:t>1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Ry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fanahy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mangetaheta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,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       Mila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fitsaharana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 ;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Aza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kivy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,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mahareta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,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    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Sentonao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hifarana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Times New Roman" pitchFamily="18" charset="0"/>
              </a:rPr>
              <a:t> 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714362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GB" sz="6000" b="1" dirty="0" err="1" smtClean="0">
                <a:solidFill>
                  <a:srgbClr val="000000"/>
                </a:solidFill>
                <a:cs typeface="Times New Roman" pitchFamily="18" charset="0"/>
              </a:rPr>
              <a:t>Fa</a:t>
            </a:r>
            <a:r>
              <a:rPr lang="en-GB" sz="60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sz="6000" b="1" dirty="0" err="1" smtClean="0">
                <a:solidFill>
                  <a:srgbClr val="000000"/>
                </a:solidFill>
                <a:cs typeface="Times New Roman" pitchFamily="18" charset="0"/>
              </a:rPr>
              <a:t>ny</a:t>
            </a:r>
            <a:r>
              <a:rPr lang="en-GB" sz="60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sz="6000" b="1" dirty="0" err="1" smtClean="0">
                <a:solidFill>
                  <a:srgbClr val="000000"/>
                </a:solidFill>
                <a:cs typeface="Times New Roman" pitchFamily="18" charset="0"/>
              </a:rPr>
              <a:t>tenin'i</a:t>
            </a:r>
            <a:r>
              <a:rPr lang="en-GB" sz="6000" b="1" dirty="0" smtClean="0">
                <a:solidFill>
                  <a:srgbClr val="000000"/>
                </a:solidFill>
                <a:cs typeface="Times New Roman" pitchFamily="18" charset="0"/>
              </a:rPr>
              <a:t> Jehovah,</a:t>
            </a:r>
            <a:endParaRPr lang="fr-FR" sz="6000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60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sz="6000" b="1" dirty="0" err="1" smtClean="0">
                <a:solidFill>
                  <a:srgbClr val="000000"/>
                </a:solidFill>
                <a:cs typeface="Times New Roman" pitchFamily="18" charset="0"/>
              </a:rPr>
              <a:t>Soa</a:t>
            </a:r>
            <a:r>
              <a:rPr lang="en-GB" sz="60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sz="6000" b="1" dirty="0" err="1" smtClean="0">
                <a:solidFill>
                  <a:srgbClr val="000000"/>
                </a:solidFill>
                <a:cs typeface="Times New Roman" pitchFamily="18" charset="0"/>
              </a:rPr>
              <a:t>mangarangarana</a:t>
            </a:r>
            <a:r>
              <a:rPr lang="en-GB" sz="6000" b="1" dirty="0" smtClean="0">
                <a:solidFill>
                  <a:srgbClr val="000000"/>
                </a:solidFill>
                <a:cs typeface="Times New Roman" pitchFamily="18" charset="0"/>
              </a:rPr>
              <a:t> ;</a:t>
            </a:r>
            <a:endParaRPr lang="fr-FR" sz="6000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6000" b="1" dirty="0" err="1" smtClean="0">
                <a:solidFill>
                  <a:srgbClr val="000000"/>
                </a:solidFill>
                <a:cs typeface="Times New Roman" pitchFamily="18" charset="0"/>
              </a:rPr>
              <a:t>Loharano</a:t>
            </a:r>
            <a:r>
              <a:rPr lang="en-GB" sz="60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sz="6000" b="1" dirty="0" err="1" smtClean="0">
                <a:solidFill>
                  <a:srgbClr val="000000"/>
                </a:solidFill>
                <a:cs typeface="Times New Roman" pitchFamily="18" charset="0"/>
              </a:rPr>
              <a:t>tsy</a:t>
            </a:r>
            <a:r>
              <a:rPr lang="en-GB" sz="60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sz="6000" b="1" dirty="0" err="1" smtClean="0">
                <a:solidFill>
                  <a:srgbClr val="000000"/>
                </a:solidFill>
                <a:cs typeface="Times New Roman" pitchFamily="18" charset="0"/>
              </a:rPr>
              <a:t>miova</a:t>
            </a:r>
            <a:r>
              <a:rPr lang="en-GB" sz="6000" b="1" dirty="0" smtClean="0">
                <a:solidFill>
                  <a:srgbClr val="000000"/>
                </a:solidFill>
                <a:cs typeface="Times New Roman" pitchFamily="18" charset="0"/>
              </a:rPr>
              <a:t>,</a:t>
            </a:r>
            <a:endParaRPr lang="fr-FR" sz="6000" b="1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6000" b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sz="6000" b="1" dirty="0" err="1" smtClean="0">
                <a:solidFill>
                  <a:srgbClr val="000000"/>
                </a:solidFill>
                <a:cs typeface="Times New Roman" pitchFamily="18" charset="0"/>
              </a:rPr>
              <a:t>Ao</a:t>
            </a:r>
            <a:r>
              <a:rPr lang="en-GB" sz="60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en-GB" sz="6000" b="1" dirty="0" smtClean="0">
                <a:solidFill>
                  <a:srgbClr val="000000"/>
                </a:solidFill>
                <a:cs typeface="Times New Roman" pitchFamily="18" charset="0"/>
              </a:rPr>
              <a:t>no </a:t>
            </a:r>
            <a:r>
              <a:rPr lang="en-GB" sz="6000" b="1" dirty="0" err="1" smtClean="0">
                <a:solidFill>
                  <a:srgbClr val="000000"/>
                </a:solidFill>
                <a:cs typeface="Times New Roman" pitchFamily="18" charset="0"/>
              </a:rPr>
              <a:t>hasambarana</a:t>
            </a:r>
            <a:r>
              <a:rPr lang="en-GB" sz="6000" b="1" dirty="0" smtClean="0">
                <a:solidFill>
                  <a:srgbClr val="000000"/>
                </a:solidFill>
                <a:cs typeface="Times New Roman" pitchFamily="18" charset="0"/>
              </a:rPr>
              <a:t>.</a:t>
            </a:r>
            <a:endParaRPr lang="fr-FR" sz="6000" b="1" dirty="0" smtClean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714362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000" b="1" dirty="0" smtClean="0"/>
              <a:t>2 </a:t>
            </a: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tontolo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mila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vonjy</a:t>
            </a:r>
            <a:r>
              <a:rPr lang="en-GB" sz="6000" b="1" dirty="0" smtClean="0"/>
              <a:t>,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  </a:t>
            </a:r>
            <a:r>
              <a:rPr lang="en-GB" sz="6000" b="1" dirty="0" err="1" smtClean="0"/>
              <a:t>Te</a:t>
            </a:r>
            <a:r>
              <a:rPr lang="en-GB" sz="6000" b="1" dirty="0" smtClean="0"/>
              <a:t> </a:t>
            </a:r>
            <a:r>
              <a:rPr lang="en-GB" sz="6000" b="1" dirty="0" smtClean="0"/>
              <a:t>ho </a:t>
            </a:r>
            <a:r>
              <a:rPr lang="en-GB" sz="6000" b="1" dirty="0" err="1" smtClean="0"/>
              <a:t>afa-patotra</a:t>
            </a:r>
            <a:r>
              <a:rPr lang="en-GB" sz="6000" b="1" dirty="0" smtClean="0"/>
              <a:t>,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</a:t>
            </a:r>
            <a:r>
              <a:rPr lang="en-GB" sz="6000" b="1" dirty="0" err="1" smtClean="0"/>
              <a:t>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tenin'ny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Mpamonjy</a:t>
            </a:r>
            <a:endParaRPr lang="fr-FR" sz="6000" b="1" dirty="0" smtClean="0"/>
          </a:p>
          <a:p>
            <a:pPr algn="ctr"/>
            <a:r>
              <a:rPr lang="en-GB" sz="6000" b="1" dirty="0" err="1" smtClean="0"/>
              <a:t>Di</a:t>
            </a:r>
            <a:r>
              <a:rPr lang="en-GB" sz="6000" b="1" i="1" dirty="0" err="1" smtClean="0"/>
              <a:t>a</a:t>
            </a:r>
            <a:r>
              <a:rPr lang="en-GB" sz="6000" b="1" dirty="0" smtClean="0"/>
              <a:t>  </a:t>
            </a:r>
            <a:r>
              <a:rPr lang="en-GB" sz="6000" b="1" dirty="0" smtClean="0"/>
              <a:t>Kristy </a:t>
            </a:r>
            <a:r>
              <a:rPr lang="en-GB" sz="6000" b="1" dirty="0" err="1" smtClean="0"/>
              <a:t>Mpanavotra</a:t>
            </a:r>
            <a:r>
              <a:rPr lang="en-GB" sz="6000" b="1" dirty="0" smtClean="0"/>
              <a:t> !</a:t>
            </a:r>
            <a:endParaRPr lang="fr-FR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345031"/>
            <a:ext cx="91440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7200" b="1" dirty="0" err="1" smtClean="0"/>
              <a:t>Teny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velona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sy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mamy</a:t>
            </a:r>
            <a:r>
              <a:rPr lang="en-GB" sz="7200" b="1" dirty="0" smtClean="0"/>
              <a:t>,</a:t>
            </a:r>
            <a:endParaRPr lang="fr-FR" sz="7200" b="1" dirty="0" smtClean="0"/>
          </a:p>
          <a:p>
            <a:pPr algn="ctr"/>
            <a:r>
              <a:rPr lang="en-GB" sz="7200" b="1" dirty="0" err="1" smtClean="0"/>
              <a:t>Feno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fananarana</a:t>
            </a:r>
            <a:r>
              <a:rPr lang="en-GB" sz="7200" b="1" dirty="0" smtClean="0"/>
              <a:t> ;</a:t>
            </a:r>
            <a:endParaRPr lang="fr-FR" sz="7200" b="1" dirty="0" smtClean="0"/>
          </a:p>
          <a:p>
            <a:pPr algn="ctr"/>
            <a:r>
              <a:rPr lang="en-GB" sz="7200" b="1" dirty="0" err="1" smtClean="0"/>
              <a:t>Hotorina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eran-tany</a:t>
            </a:r>
            <a:r>
              <a:rPr lang="en-GB" sz="7200" b="1" dirty="0" smtClean="0"/>
              <a:t> </a:t>
            </a:r>
            <a:endParaRPr lang="fr-FR" sz="7200" b="1" dirty="0" smtClean="0"/>
          </a:p>
          <a:p>
            <a:pPr algn="ctr"/>
            <a:r>
              <a:rPr lang="en-GB" sz="7200" b="1" dirty="0" err="1" smtClean="0"/>
              <a:t>Fa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fampihavanana</a:t>
            </a:r>
            <a:r>
              <a:rPr lang="en-GB" sz="7200" b="1" dirty="0" smtClean="0"/>
              <a:t>.</a:t>
            </a:r>
            <a:endParaRPr lang="fr-FR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714362"/>
            <a:ext cx="9144000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5500" b="1" dirty="0" smtClean="0"/>
              <a:t>3 </a:t>
            </a:r>
            <a:r>
              <a:rPr lang="en-GB" sz="5500" b="1" dirty="0" err="1" smtClean="0"/>
              <a:t>Ry</a:t>
            </a:r>
            <a:r>
              <a:rPr lang="en-GB" sz="5500" b="1" dirty="0" smtClean="0"/>
              <a:t> </a:t>
            </a:r>
            <a:r>
              <a:rPr lang="en-GB" sz="5500" b="1" dirty="0" err="1" smtClean="0"/>
              <a:t>Mpanjakan'ny</a:t>
            </a:r>
            <a:r>
              <a:rPr lang="en-GB" sz="5500" b="1" dirty="0" smtClean="0"/>
              <a:t> </a:t>
            </a:r>
            <a:r>
              <a:rPr lang="en-GB" sz="5500" b="1" dirty="0" err="1" smtClean="0"/>
              <a:t>mpanjaka</a:t>
            </a:r>
            <a:r>
              <a:rPr lang="en-GB" sz="5500" b="1" dirty="0" smtClean="0"/>
              <a:t>,</a:t>
            </a:r>
            <a:endParaRPr lang="fr-FR" sz="5500" b="1" dirty="0" smtClean="0"/>
          </a:p>
          <a:p>
            <a:pPr algn="ctr"/>
            <a:r>
              <a:rPr lang="en-GB" sz="6000" b="1" dirty="0" err="1" smtClean="0"/>
              <a:t>Ao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tendreo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lelako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 </a:t>
            </a: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hitory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sy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hizaka</a:t>
            </a:r>
            <a:r>
              <a:rPr lang="en-GB" sz="6000" b="1" dirty="0" smtClean="0"/>
              <a:t>,</a:t>
            </a:r>
            <a:endParaRPr lang="fr-FR" sz="6000" b="1" dirty="0" smtClean="0"/>
          </a:p>
          <a:p>
            <a:pPr algn="ctr"/>
            <a:r>
              <a:rPr lang="en-GB" sz="6000" b="1" dirty="0" err="1" smtClean="0"/>
              <a:t>Hampandre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havako</a:t>
            </a:r>
            <a:r>
              <a:rPr lang="en-GB" sz="6000" b="1" dirty="0" smtClean="0"/>
              <a:t>,</a:t>
            </a:r>
            <a:endParaRPr lang="fr-FR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714362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6000" b="1" dirty="0" err="1" smtClean="0"/>
              <a:t>Di</a:t>
            </a:r>
            <a:r>
              <a:rPr lang="en-GB" sz="6000" b="1" i="1" dirty="0" err="1" smtClean="0"/>
              <a:t>a</a:t>
            </a:r>
            <a:r>
              <a:rPr lang="en-GB" sz="6000" b="1" dirty="0" smtClean="0"/>
              <a:t>  </a:t>
            </a:r>
            <a:r>
              <a:rPr lang="en-GB" sz="6000" b="1" dirty="0" err="1" smtClean="0"/>
              <a:t>tahio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Teny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reny</a:t>
            </a:r>
            <a:endParaRPr lang="fr-FR" sz="6000" b="1" dirty="0" smtClean="0"/>
          </a:p>
          <a:p>
            <a:pPr algn="ctr"/>
            <a:r>
              <a:rPr lang="en-GB" sz="6000" b="1" dirty="0" err="1" smtClean="0"/>
              <a:t>Tsy</a:t>
            </a:r>
            <a:r>
              <a:rPr lang="en-GB" sz="6000" b="1" dirty="0" smtClean="0"/>
              <a:t> ho very </a:t>
            </a:r>
            <a:r>
              <a:rPr lang="en-GB" sz="6000" b="1" dirty="0" err="1" smtClean="0"/>
              <a:t>hasina</a:t>
            </a:r>
            <a:r>
              <a:rPr lang="en-GB" sz="6000" b="1" dirty="0" smtClean="0"/>
              <a:t>,</a:t>
            </a:r>
            <a:endParaRPr lang="fr-FR" sz="6000" b="1" dirty="0" smtClean="0"/>
          </a:p>
          <a:p>
            <a:pPr algn="ctr"/>
            <a:r>
              <a:rPr lang="en-GB" sz="6000" b="1" dirty="0" smtClean="0"/>
              <a:t>Ka </a:t>
            </a:r>
            <a:r>
              <a:rPr lang="en-GB" sz="6000" b="1" dirty="0" err="1" smtClean="0"/>
              <a:t>hamoy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zato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heny</a:t>
            </a:r>
            <a:endParaRPr lang="fr-FR" sz="6000" b="1" dirty="0" smtClean="0"/>
          </a:p>
          <a:p>
            <a:pPr algn="ctr"/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Baiboly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masina</a:t>
            </a:r>
            <a:r>
              <a:rPr lang="en-GB" sz="6000" b="1" dirty="0" smtClean="0"/>
              <a:t>. </a:t>
            </a:r>
            <a:endParaRPr lang="fr-FR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100" decel="5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100" decel="100000" autoRev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ureau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112</Words>
  <Application>Microsoft Office PowerPoint</Application>
  <PresentationFormat>Affichage à l'écran (16:9)</PresentationFormat>
  <Paragraphs>26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213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213</dc:title>
  <dc:creator>SONO</dc:creator>
  <cp:lastModifiedBy>user</cp:lastModifiedBy>
  <cp:revision>4</cp:revision>
  <dcterms:created xsi:type="dcterms:W3CDTF">2014-07-05T13:41:56Z</dcterms:created>
  <dcterms:modified xsi:type="dcterms:W3CDTF">2014-07-30T15:41:18Z</dcterms:modified>
</cp:coreProperties>
</file>