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97FE-7B47-49E0-99D3-44DF77B6B01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FC5B-D2D7-43C1-9C21-1660732CC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97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97FE-7B47-49E0-99D3-44DF77B6B01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FC5B-D2D7-43C1-9C21-1660732CC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87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97FE-7B47-49E0-99D3-44DF77B6B01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FC5B-D2D7-43C1-9C21-1660732CC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72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97FE-7B47-49E0-99D3-44DF77B6B01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FC5B-D2D7-43C1-9C21-1660732CC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95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97FE-7B47-49E0-99D3-44DF77B6B01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FC5B-D2D7-43C1-9C21-1660732CC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38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97FE-7B47-49E0-99D3-44DF77B6B01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FC5B-D2D7-43C1-9C21-1660732CC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16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97FE-7B47-49E0-99D3-44DF77B6B01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FC5B-D2D7-43C1-9C21-1660732CC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76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97FE-7B47-49E0-99D3-44DF77B6B01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FC5B-D2D7-43C1-9C21-1660732CC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6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97FE-7B47-49E0-99D3-44DF77B6B01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FC5B-D2D7-43C1-9C21-1660732CC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96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97FE-7B47-49E0-99D3-44DF77B6B01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FC5B-D2D7-43C1-9C21-1660732CC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17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97FE-7B47-49E0-99D3-44DF77B6B01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FC5B-D2D7-43C1-9C21-1660732CC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28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97FE-7B47-49E0-99D3-44DF77B6B01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9FC5B-D2D7-43C1-9C21-1660732CC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0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7534"/>
            <a:ext cx="91440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 </a:t>
            </a:r>
            <a:r>
              <a:rPr lang="en-GB" sz="23900" b="1" dirty="0"/>
              <a:t>214</a:t>
            </a:r>
            <a:endParaRPr lang="fr-FR" sz="23900" dirty="0"/>
          </a:p>
        </p:txBody>
      </p:sp>
    </p:spTree>
    <p:extLst>
      <p:ext uri="{BB962C8B-B14F-4D97-AF65-F5344CB8AC3E}">
        <p14:creationId xmlns:p14="http://schemas.microsoft.com/office/powerpoint/2010/main" val="237129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9502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1 </a:t>
            </a:r>
            <a:r>
              <a:rPr lang="en-GB" sz="4000" b="1" dirty="0" err="1"/>
              <a:t>Finaritra</a:t>
            </a:r>
            <a:r>
              <a:rPr lang="en-GB" sz="4000" b="1" dirty="0"/>
              <a:t> </a:t>
            </a:r>
            <a:r>
              <a:rPr lang="en-GB" sz="4000" b="1" dirty="0" err="1"/>
              <a:t>ry</a:t>
            </a:r>
            <a:r>
              <a:rPr lang="en-GB" sz="4000" b="1" dirty="0"/>
              <a:t> </a:t>
            </a:r>
            <a:r>
              <a:rPr lang="en-GB" sz="4000" b="1" dirty="0" err="1"/>
              <a:t>Tompo</a:t>
            </a:r>
            <a:r>
              <a:rPr lang="en-GB" sz="4000" b="1" dirty="0"/>
              <a:t> ô !</a:t>
            </a:r>
            <a:endParaRPr lang="fr-FR" sz="4000" b="1" dirty="0"/>
          </a:p>
          <a:p>
            <a:pPr algn="ctr"/>
            <a:r>
              <a:rPr lang="en-GB" sz="4000" b="1" dirty="0"/>
              <a:t>     </a:t>
            </a:r>
            <a:r>
              <a:rPr lang="en-GB" sz="4000" b="1" dirty="0" err="1"/>
              <a:t>Ny</a:t>
            </a:r>
            <a:r>
              <a:rPr lang="en-GB" sz="4000" b="1" dirty="0"/>
              <a:t> </a:t>
            </a:r>
            <a:r>
              <a:rPr lang="en-GB" sz="4000" b="1" dirty="0" err="1"/>
              <a:t>mankafý</a:t>
            </a:r>
            <a:r>
              <a:rPr lang="en-GB" sz="4000" b="1" dirty="0"/>
              <a:t> </a:t>
            </a:r>
            <a:r>
              <a:rPr lang="en-GB" sz="4000" b="1" dirty="0" err="1"/>
              <a:t>ny</a:t>
            </a:r>
            <a:r>
              <a:rPr lang="en-GB" sz="4000" b="1" dirty="0"/>
              <a:t> </a:t>
            </a:r>
            <a:r>
              <a:rPr lang="en-GB" sz="4000" b="1" dirty="0" err="1"/>
              <a:t>teninao</a:t>
            </a:r>
            <a:endParaRPr lang="fr-FR" sz="4000" b="1" dirty="0"/>
          </a:p>
          <a:p>
            <a:pPr algn="ctr"/>
            <a:r>
              <a:rPr lang="en-GB" sz="4000" b="1" dirty="0"/>
              <a:t>   </a:t>
            </a:r>
            <a:r>
              <a:rPr lang="en-GB" sz="4000" b="1" dirty="0" err="1"/>
              <a:t>Sy</a:t>
            </a:r>
            <a:r>
              <a:rPr lang="en-GB" sz="4000" b="1" dirty="0"/>
              <a:t> </a:t>
            </a:r>
            <a:r>
              <a:rPr lang="en-GB" sz="4000" b="1" dirty="0" err="1"/>
              <a:t>mankatò</a:t>
            </a:r>
            <a:r>
              <a:rPr lang="en-GB" sz="4000" b="1" dirty="0"/>
              <a:t> </a:t>
            </a:r>
            <a:r>
              <a:rPr lang="en-GB" sz="4000" b="1" dirty="0" err="1"/>
              <a:t>ny</a:t>
            </a:r>
            <a:r>
              <a:rPr lang="en-GB" sz="4000" b="1" dirty="0"/>
              <a:t> </a:t>
            </a:r>
            <a:r>
              <a:rPr lang="en-GB" sz="4000" b="1" dirty="0" err="1"/>
              <a:t>didy</a:t>
            </a:r>
            <a:r>
              <a:rPr lang="en-GB" sz="4000" b="1" dirty="0"/>
              <a:t>.</a:t>
            </a:r>
            <a:endParaRPr lang="fr-FR" sz="4000" b="1" dirty="0"/>
          </a:p>
          <a:p>
            <a:pPr algn="ctr"/>
            <a:r>
              <a:rPr lang="en-GB" sz="4000" b="1" dirty="0"/>
              <a:t>       </a:t>
            </a:r>
            <a:r>
              <a:rPr lang="en-GB" sz="4000" b="1" dirty="0" err="1"/>
              <a:t>Ny</a:t>
            </a:r>
            <a:r>
              <a:rPr lang="en-GB" sz="4000" b="1" dirty="0"/>
              <a:t> </a:t>
            </a:r>
            <a:r>
              <a:rPr lang="en-GB" sz="4000" b="1" dirty="0" err="1"/>
              <a:t>helony</a:t>
            </a:r>
            <a:r>
              <a:rPr lang="en-GB" sz="4000" b="1" dirty="0"/>
              <a:t> </a:t>
            </a:r>
            <a:r>
              <a:rPr lang="en-GB" sz="4000" b="1" dirty="0" err="1"/>
              <a:t>esorinao</a:t>
            </a:r>
            <a:r>
              <a:rPr lang="en-GB" sz="4000" b="1" dirty="0"/>
              <a:t>,</a:t>
            </a:r>
            <a:endParaRPr lang="fr-FR" sz="4000" b="1" dirty="0"/>
          </a:p>
          <a:p>
            <a:pPr algn="ctr"/>
            <a:r>
              <a:rPr lang="en-GB" sz="4000" b="1" dirty="0"/>
              <a:t>   </a:t>
            </a:r>
            <a:r>
              <a:rPr lang="en-GB" sz="4000" b="1" dirty="0" err="1"/>
              <a:t>Ny</a:t>
            </a:r>
            <a:r>
              <a:rPr lang="en-GB" sz="4000" b="1" dirty="0"/>
              <a:t> </a:t>
            </a:r>
            <a:r>
              <a:rPr lang="en-GB" sz="4000" b="1" dirty="0" err="1"/>
              <a:t>sainy</a:t>
            </a:r>
            <a:r>
              <a:rPr lang="en-GB" sz="4000" b="1" dirty="0"/>
              <a:t> </a:t>
            </a:r>
            <a:r>
              <a:rPr lang="en-GB" sz="4000" b="1" dirty="0" err="1"/>
              <a:t>hohavaozinao</a:t>
            </a:r>
            <a:r>
              <a:rPr lang="en-GB" sz="4000" b="1" dirty="0"/>
              <a:t>,</a:t>
            </a:r>
            <a:endParaRPr lang="fr-FR" sz="4000" b="1" dirty="0"/>
          </a:p>
          <a:p>
            <a:pPr algn="ctr"/>
            <a:r>
              <a:rPr lang="en-GB" sz="4000" b="1" dirty="0"/>
              <a:t>       </a:t>
            </a:r>
            <a:r>
              <a:rPr lang="en-GB" sz="4000" b="1" dirty="0" err="1"/>
              <a:t>Ka</a:t>
            </a:r>
            <a:r>
              <a:rPr lang="en-GB" sz="4000" b="1" dirty="0"/>
              <a:t> </a:t>
            </a:r>
            <a:r>
              <a:rPr lang="en-GB" sz="4000" b="1" dirty="0" err="1"/>
              <a:t>afaka</a:t>
            </a:r>
            <a:r>
              <a:rPr lang="en-GB" sz="4000" b="1" dirty="0"/>
              <a:t> </a:t>
            </a:r>
            <a:r>
              <a:rPr lang="en-GB" sz="4000" b="1" dirty="0" err="1"/>
              <a:t>hifidy</a:t>
            </a:r>
            <a:endParaRPr lang="fr-FR" sz="4000" b="1" dirty="0"/>
          </a:p>
          <a:p>
            <a:pPr algn="ctr"/>
            <a:r>
              <a:rPr lang="en-GB" sz="4000" b="1" dirty="0"/>
              <a:t>   </a:t>
            </a:r>
            <a:r>
              <a:rPr lang="en-GB" sz="4000" b="1" dirty="0" err="1"/>
              <a:t>Ny</a:t>
            </a:r>
            <a:r>
              <a:rPr lang="en-GB" sz="4000" b="1" dirty="0"/>
              <a:t> </a:t>
            </a:r>
            <a:r>
              <a:rPr lang="en-GB" sz="4000" b="1" dirty="0" err="1"/>
              <a:t>lova</a:t>
            </a:r>
            <a:r>
              <a:rPr lang="en-GB" sz="4000" b="1" dirty="0"/>
              <a:t> </a:t>
            </a:r>
            <a:r>
              <a:rPr lang="en-GB" sz="4000" b="1" dirty="0" err="1"/>
              <a:t>sarobidy</a:t>
            </a:r>
            <a:r>
              <a:rPr lang="en-GB" sz="4000" b="1" dirty="0"/>
              <a:t>.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97169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5922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1" dirty="0"/>
              <a:t>2 </a:t>
            </a:r>
            <a:r>
              <a:rPr lang="en-GB" sz="4400" b="1" dirty="0" err="1"/>
              <a:t>Ny</a:t>
            </a:r>
            <a:r>
              <a:rPr lang="en-GB" sz="4400" b="1" dirty="0"/>
              <a:t> </a:t>
            </a:r>
            <a:r>
              <a:rPr lang="en-GB" sz="4400" b="1" dirty="0" err="1"/>
              <a:t>teninao</a:t>
            </a:r>
            <a:r>
              <a:rPr lang="en-GB" sz="4400" b="1" dirty="0"/>
              <a:t> no </a:t>
            </a:r>
            <a:r>
              <a:rPr lang="en-GB" sz="4400" b="1" dirty="0" err="1"/>
              <a:t>rakitra</a:t>
            </a:r>
            <a:endParaRPr lang="fr-FR" sz="4400" b="1" dirty="0"/>
          </a:p>
          <a:p>
            <a:pPr algn="ctr"/>
            <a:r>
              <a:rPr lang="en-GB" sz="4400" b="1" dirty="0"/>
              <a:t>     </a:t>
            </a:r>
            <a:r>
              <a:rPr lang="en-GB" sz="4400" b="1" dirty="0" err="1"/>
              <a:t>Sy</a:t>
            </a:r>
            <a:r>
              <a:rPr lang="en-GB" sz="4400" b="1" dirty="0"/>
              <a:t> </a:t>
            </a:r>
            <a:r>
              <a:rPr lang="en-GB" sz="4400" b="1" dirty="0" err="1"/>
              <a:t>tokin'ny</a:t>
            </a:r>
            <a:r>
              <a:rPr lang="en-GB" sz="4400" b="1" dirty="0"/>
              <a:t> </a:t>
            </a:r>
            <a:r>
              <a:rPr lang="en-GB" sz="4400" b="1" dirty="0" err="1"/>
              <a:t>mpandefitra</a:t>
            </a:r>
            <a:r>
              <a:rPr lang="en-GB" sz="4400" b="1" dirty="0"/>
              <a:t>,</a:t>
            </a:r>
            <a:endParaRPr lang="fr-FR" sz="4400" b="1" dirty="0"/>
          </a:p>
          <a:p>
            <a:pPr algn="ctr"/>
            <a:r>
              <a:rPr lang="en-GB" sz="4400" b="1" dirty="0"/>
              <a:t>    </a:t>
            </a:r>
            <a:r>
              <a:rPr lang="en-GB" sz="4400" b="1" dirty="0" err="1"/>
              <a:t>Fa</a:t>
            </a:r>
            <a:r>
              <a:rPr lang="en-GB" sz="4400" b="1" dirty="0"/>
              <a:t> </a:t>
            </a:r>
            <a:r>
              <a:rPr lang="en-GB" sz="4400" b="1" dirty="0" err="1"/>
              <a:t>teny</a:t>
            </a:r>
            <a:r>
              <a:rPr lang="en-GB" sz="4400" b="1" dirty="0"/>
              <a:t> </a:t>
            </a:r>
            <a:r>
              <a:rPr lang="en-GB" sz="4400" b="1" dirty="0" err="1"/>
              <a:t>manan-kery</a:t>
            </a:r>
            <a:r>
              <a:rPr lang="en-GB" sz="4400" b="1" dirty="0"/>
              <a:t> ;</a:t>
            </a:r>
            <a:endParaRPr lang="fr-FR" sz="4400" b="1" dirty="0"/>
          </a:p>
          <a:p>
            <a:pPr algn="ctr"/>
            <a:r>
              <a:rPr lang="en-GB" sz="4400" b="1" dirty="0"/>
              <a:t>     He ! </a:t>
            </a:r>
            <a:r>
              <a:rPr lang="en-GB" sz="4400" b="1" dirty="0" err="1"/>
              <a:t>ao</a:t>
            </a:r>
            <a:r>
              <a:rPr lang="en-GB" sz="4400" b="1" dirty="0"/>
              <a:t> </a:t>
            </a:r>
            <a:r>
              <a:rPr lang="en-GB" sz="4400" b="1" dirty="0" err="1"/>
              <a:t>di</a:t>
            </a:r>
            <a:r>
              <a:rPr lang="en-GB" sz="4400" b="1" i="1" dirty="0" err="1"/>
              <a:t>a</a:t>
            </a:r>
            <a:r>
              <a:rPr lang="en-GB" sz="4400" b="1" dirty="0"/>
              <a:t> </a:t>
            </a:r>
            <a:r>
              <a:rPr lang="en-GB" sz="4400" b="1" dirty="0" err="1"/>
              <a:t>voasoratra</a:t>
            </a:r>
            <a:endParaRPr lang="fr-FR" sz="4400" b="1" dirty="0"/>
          </a:p>
          <a:p>
            <a:pPr algn="ctr"/>
            <a:r>
              <a:rPr lang="en-GB" sz="4400" b="1" dirty="0"/>
              <a:t>   </a:t>
            </a:r>
            <a:r>
              <a:rPr lang="en-GB" sz="4400" b="1" dirty="0" err="1"/>
              <a:t>Ny</a:t>
            </a:r>
            <a:r>
              <a:rPr lang="en-GB" sz="4400" b="1" dirty="0"/>
              <a:t> </a:t>
            </a:r>
            <a:r>
              <a:rPr lang="en-GB" sz="4400" b="1" dirty="0" err="1"/>
              <a:t>Aminao</a:t>
            </a:r>
            <a:r>
              <a:rPr lang="en-GB" sz="4400" b="1" dirty="0"/>
              <a:t> </a:t>
            </a:r>
            <a:r>
              <a:rPr lang="en-GB" sz="4400" b="1" dirty="0" err="1"/>
              <a:t>Mpanavotra</a:t>
            </a:r>
            <a:r>
              <a:rPr lang="en-GB" sz="4400" b="1" dirty="0"/>
              <a:t>,</a:t>
            </a:r>
            <a:endParaRPr lang="fr-FR" sz="4400" b="1" dirty="0"/>
          </a:p>
          <a:p>
            <a:pPr algn="ctr"/>
            <a:r>
              <a:rPr lang="en-GB" sz="4400" b="1" dirty="0"/>
              <a:t>       </a:t>
            </a:r>
            <a:r>
              <a:rPr lang="en-GB" sz="4400" b="1" dirty="0" err="1"/>
              <a:t>Fa</a:t>
            </a:r>
            <a:r>
              <a:rPr lang="en-GB" sz="4400" b="1" dirty="0"/>
              <a:t> </a:t>
            </a:r>
            <a:r>
              <a:rPr lang="en-GB" sz="4400" b="1" dirty="0" err="1"/>
              <a:t>Hianao</a:t>
            </a:r>
            <a:r>
              <a:rPr lang="en-GB" sz="4400" b="1" dirty="0"/>
              <a:t> </a:t>
            </a:r>
            <a:r>
              <a:rPr lang="en-GB" sz="4400" b="1" dirty="0" err="1"/>
              <a:t>irery</a:t>
            </a:r>
            <a:endParaRPr lang="fr-FR" sz="4400" b="1" dirty="0"/>
          </a:p>
          <a:p>
            <a:pPr algn="ctr"/>
            <a:r>
              <a:rPr lang="en-GB" sz="4400" b="1" dirty="0"/>
              <a:t>   </a:t>
            </a:r>
            <a:r>
              <a:rPr lang="en-GB" sz="4400" b="1" dirty="0" err="1"/>
              <a:t>Ny</a:t>
            </a:r>
            <a:r>
              <a:rPr lang="en-GB" sz="4400" b="1" dirty="0"/>
              <a:t> </a:t>
            </a:r>
            <a:r>
              <a:rPr lang="en-GB" sz="4400" b="1" dirty="0" err="1"/>
              <a:t>avotry</a:t>
            </a:r>
            <a:r>
              <a:rPr lang="en-GB" sz="4400" b="1" dirty="0"/>
              <a:t> </a:t>
            </a:r>
            <a:r>
              <a:rPr lang="en-GB" sz="4400" b="1" dirty="0" err="1"/>
              <a:t>ny</a:t>
            </a:r>
            <a:r>
              <a:rPr lang="en-GB" sz="4400" b="1" dirty="0"/>
              <a:t> very.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254634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0538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1" dirty="0"/>
              <a:t>3 </a:t>
            </a:r>
            <a:r>
              <a:rPr lang="en-GB" sz="4400" b="1" dirty="0" err="1"/>
              <a:t>Ny</a:t>
            </a:r>
            <a:r>
              <a:rPr lang="en-GB" sz="4400" b="1" dirty="0"/>
              <a:t> </a:t>
            </a:r>
            <a:r>
              <a:rPr lang="en-GB" sz="4400" b="1" dirty="0" err="1"/>
              <a:t>teninao</a:t>
            </a:r>
            <a:r>
              <a:rPr lang="en-GB" sz="4400" b="1" dirty="0"/>
              <a:t> no </a:t>
            </a:r>
            <a:r>
              <a:rPr lang="en-GB" sz="4400" b="1" dirty="0" err="1"/>
              <a:t>vatsinay</a:t>
            </a:r>
            <a:endParaRPr lang="fr-FR" sz="4400" b="1" dirty="0"/>
          </a:p>
          <a:p>
            <a:pPr algn="ctr"/>
            <a:r>
              <a:rPr lang="en-GB" sz="4400" b="1" dirty="0"/>
              <a:t>       </a:t>
            </a:r>
            <a:r>
              <a:rPr lang="en-GB" sz="4400" b="1" dirty="0" err="1"/>
              <a:t>Manohana</a:t>
            </a:r>
            <a:r>
              <a:rPr lang="en-GB" sz="4400" b="1" dirty="0"/>
              <a:t> </a:t>
            </a:r>
            <a:r>
              <a:rPr lang="en-GB" sz="4400" b="1" dirty="0" err="1"/>
              <a:t>ny</a:t>
            </a:r>
            <a:r>
              <a:rPr lang="en-GB" sz="4400" b="1" dirty="0"/>
              <a:t> </a:t>
            </a:r>
            <a:r>
              <a:rPr lang="en-GB" sz="4400" b="1" dirty="0" err="1"/>
              <a:t>dianay</a:t>
            </a:r>
            <a:r>
              <a:rPr lang="en-GB" sz="4400" b="1" dirty="0"/>
              <a:t>,</a:t>
            </a:r>
            <a:endParaRPr lang="fr-FR" sz="4400" b="1" dirty="0"/>
          </a:p>
          <a:p>
            <a:pPr algn="ctr"/>
            <a:r>
              <a:rPr lang="en-GB" sz="4400" b="1" dirty="0"/>
              <a:t>   </a:t>
            </a:r>
            <a:r>
              <a:rPr lang="en-GB" sz="4400" b="1" dirty="0" err="1"/>
              <a:t>Sakafo</a:t>
            </a:r>
            <a:r>
              <a:rPr lang="en-GB" sz="4400" b="1" dirty="0"/>
              <a:t> </a:t>
            </a:r>
            <a:r>
              <a:rPr lang="en-GB" sz="4400" b="1" dirty="0" err="1"/>
              <a:t>mahasoa</a:t>
            </a:r>
            <a:r>
              <a:rPr lang="en-GB" sz="4400" b="1" dirty="0"/>
              <a:t> </a:t>
            </a:r>
            <a:endParaRPr lang="fr-FR" sz="4400" b="1" dirty="0"/>
          </a:p>
          <a:p>
            <a:pPr algn="ctr"/>
            <a:r>
              <a:rPr lang="en-GB" sz="4400" b="1" dirty="0"/>
              <a:t>       </a:t>
            </a:r>
            <a:r>
              <a:rPr lang="en-GB" sz="4400" b="1" dirty="0" err="1"/>
              <a:t>Sy</a:t>
            </a:r>
            <a:r>
              <a:rPr lang="en-GB" sz="4400" b="1" dirty="0"/>
              <a:t> </a:t>
            </a:r>
            <a:r>
              <a:rPr lang="en-GB" sz="4400" b="1" dirty="0" err="1"/>
              <a:t>ampy</a:t>
            </a:r>
            <a:r>
              <a:rPr lang="en-GB" sz="4400" b="1" dirty="0"/>
              <a:t> </a:t>
            </a:r>
            <a:r>
              <a:rPr lang="en-GB" sz="4400" b="1" dirty="0" err="1"/>
              <a:t>hivelomanay</a:t>
            </a:r>
            <a:r>
              <a:rPr lang="en-GB" sz="4400" b="1" dirty="0"/>
              <a:t>,</a:t>
            </a:r>
            <a:endParaRPr lang="fr-FR" sz="4400" b="1" dirty="0"/>
          </a:p>
          <a:p>
            <a:pPr algn="ctr"/>
            <a:r>
              <a:rPr lang="en-GB" sz="4400" b="1" dirty="0"/>
              <a:t>   </a:t>
            </a:r>
            <a:r>
              <a:rPr lang="en-GB" sz="4400" b="1" dirty="0" err="1"/>
              <a:t>Ka</a:t>
            </a:r>
            <a:r>
              <a:rPr lang="en-GB" sz="4400" b="1" dirty="0"/>
              <a:t> </a:t>
            </a:r>
            <a:r>
              <a:rPr lang="en-GB" sz="4400" b="1" dirty="0" err="1"/>
              <a:t>ao</a:t>
            </a:r>
            <a:r>
              <a:rPr lang="en-GB" sz="4400" b="1" dirty="0"/>
              <a:t> am-</a:t>
            </a:r>
            <a:r>
              <a:rPr lang="en-GB" sz="4400" b="1" dirty="0" err="1"/>
              <a:t>parany</a:t>
            </a:r>
            <a:r>
              <a:rPr lang="en-GB" sz="4400" b="1" dirty="0"/>
              <a:t> </a:t>
            </a:r>
            <a:r>
              <a:rPr lang="en-GB" sz="4400" b="1" dirty="0" err="1"/>
              <a:t>indray</a:t>
            </a:r>
            <a:endParaRPr lang="fr-FR" sz="4400" b="1" dirty="0"/>
          </a:p>
          <a:p>
            <a:pPr algn="ctr"/>
            <a:r>
              <a:rPr lang="en-GB" sz="4400" b="1" dirty="0"/>
              <a:t>       </a:t>
            </a:r>
            <a:r>
              <a:rPr lang="en-GB" sz="4400" b="1" dirty="0" err="1"/>
              <a:t>Ho</a:t>
            </a:r>
            <a:r>
              <a:rPr lang="en-GB" sz="4400" b="1" dirty="0"/>
              <a:t> </a:t>
            </a:r>
            <a:r>
              <a:rPr lang="en-GB" sz="4400" b="1" dirty="0" err="1"/>
              <a:t>azonay</a:t>
            </a:r>
            <a:r>
              <a:rPr lang="en-GB" sz="4400" b="1" dirty="0"/>
              <a:t> </a:t>
            </a:r>
            <a:r>
              <a:rPr lang="en-GB" sz="4400" b="1" dirty="0" err="1"/>
              <a:t>tokoa</a:t>
            </a:r>
            <a:endParaRPr lang="fr-FR" sz="4400" b="1" dirty="0"/>
          </a:p>
          <a:p>
            <a:pPr algn="ctr"/>
            <a:r>
              <a:rPr lang="en-GB" sz="4400" b="1" dirty="0"/>
              <a:t>   </a:t>
            </a:r>
            <a:r>
              <a:rPr lang="en-GB" sz="4400" b="1" dirty="0" err="1"/>
              <a:t>Ny</a:t>
            </a:r>
            <a:r>
              <a:rPr lang="en-GB" sz="4400" b="1" dirty="0"/>
              <a:t> </a:t>
            </a:r>
            <a:r>
              <a:rPr lang="en-GB" sz="4400" b="1" dirty="0" err="1"/>
              <a:t>lovan'ny</a:t>
            </a:r>
            <a:r>
              <a:rPr lang="en-GB" sz="4400" b="1" dirty="0"/>
              <a:t> </a:t>
            </a:r>
            <a:r>
              <a:rPr lang="en-GB" sz="4400" b="1" dirty="0" err="1"/>
              <a:t>mpanoa</a:t>
            </a:r>
            <a:r>
              <a:rPr lang="en-GB" sz="4400" b="1" dirty="0"/>
              <a:t>.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40434119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106</Words>
  <Application>Microsoft Office PowerPoint</Application>
  <PresentationFormat>Affichage à l'écran (16:9)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</cp:revision>
  <dcterms:created xsi:type="dcterms:W3CDTF">2014-07-30T15:41:28Z</dcterms:created>
  <dcterms:modified xsi:type="dcterms:W3CDTF">2014-07-30T15:46:12Z</dcterms:modified>
</cp:coreProperties>
</file>