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294" y="-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2F40E-E9DC-47D0-8672-42F815415870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75F2-0FD0-4940-9E0A-A3CF1EAEAC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78903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2F40E-E9DC-47D0-8672-42F815415870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75F2-0FD0-4940-9E0A-A3CF1EAEAC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1425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2F40E-E9DC-47D0-8672-42F815415870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75F2-0FD0-4940-9E0A-A3CF1EAEAC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36713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2F40E-E9DC-47D0-8672-42F815415870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75F2-0FD0-4940-9E0A-A3CF1EAEAC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4319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2F40E-E9DC-47D0-8672-42F815415870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75F2-0FD0-4940-9E0A-A3CF1EAEAC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073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2F40E-E9DC-47D0-8672-42F815415870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75F2-0FD0-4940-9E0A-A3CF1EAEAC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602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2F40E-E9DC-47D0-8672-42F815415870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75F2-0FD0-4940-9E0A-A3CF1EAEAC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4095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2F40E-E9DC-47D0-8672-42F815415870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75F2-0FD0-4940-9E0A-A3CF1EAEAC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0849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2F40E-E9DC-47D0-8672-42F815415870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75F2-0FD0-4940-9E0A-A3CF1EAEAC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4859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2F40E-E9DC-47D0-8672-42F815415870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75F2-0FD0-4940-9E0A-A3CF1EAEAC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105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2F40E-E9DC-47D0-8672-42F815415870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9375F2-0FD0-4940-9E0A-A3CF1EAEAC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7523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72F40E-E9DC-47D0-8672-42F815415870}" type="datetimeFigureOut">
              <a:rPr lang="fr-FR" smtClean="0"/>
              <a:t>30/07/2014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375F2-0FD0-4940-9E0A-A3CF1EAEACB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585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73695"/>
            <a:ext cx="9144000" cy="37702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3900" b="1" dirty="0"/>
              <a:t>215</a:t>
            </a:r>
            <a:endParaRPr lang="fr-FR" sz="23900" dirty="0"/>
          </a:p>
        </p:txBody>
      </p:sp>
    </p:spTree>
    <p:extLst>
      <p:ext uri="{BB962C8B-B14F-4D97-AF65-F5344CB8AC3E}">
        <p14:creationId xmlns:p14="http://schemas.microsoft.com/office/powerpoint/2010/main" val="91638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79683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800" b="1" dirty="0"/>
              <a:t>1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teny</a:t>
            </a:r>
            <a:r>
              <a:rPr lang="en-GB" sz="4800" b="1" dirty="0"/>
              <a:t> </a:t>
            </a:r>
            <a:r>
              <a:rPr lang="en-GB" sz="4800" b="1" dirty="0" err="1"/>
              <a:t>masina</a:t>
            </a:r>
            <a:r>
              <a:rPr lang="en-GB" sz="4800" b="1" dirty="0"/>
              <a:t> </a:t>
            </a:r>
            <a:r>
              <a:rPr lang="en-GB" sz="4800" b="1" dirty="0" err="1"/>
              <a:t>sy</a:t>
            </a:r>
            <a:r>
              <a:rPr lang="en-GB" sz="4800" b="1" dirty="0"/>
              <a:t> to</a:t>
            </a:r>
            <a:endParaRPr lang="fr-FR" sz="4800" b="1" dirty="0"/>
          </a:p>
          <a:p>
            <a:pPr algn="ctr"/>
            <a:r>
              <a:rPr lang="en-GB" sz="4800" b="1" dirty="0"/>
              <a:t>   </a:t>
            </a:r>
            <a:r>
              <a:rPr lang="en-GB" sz="4800" b="1" dirty="0" err="1"/>
              <a:t>Nampilazainao</a:t>
            </a:r>
            <a:r>
              <a:rPr lang="en-GB" sz="4800" b="1" dirty="0"/>
              <a:t>, </a:t>
            </a:r>
            <a:r>
              <a:rPr lang="en-GB" sz="4800" b="1" dirty="0" err="1"/>
              <a:t>Tompo</a:t>
            </a:r>
            <a:r>
              <a:rPr lang="en-GB" sz="4800" b="1" dirty="0"/>
              <a:t> ô !</a:t>
            </a:r>
            <a:endParaRPr lang="fr-FR" sz="4800" b="1" dirty="0"/>
          </a:p>
          <a:p>
            <a:pPr algn="ctr"/>
            <a:r>
              <a:rPr lang="en-GB" sz="4800" b="1" dirty="0"/>
              <a:t>     No </a:t>
            </a:r>
            <a:r>
              <a:rPr lang="en-GB" sz="4800" b="1" dirty="0" err="1"/>
              <a:t>manan-kery</a:t>
            </a:r>
            <a:r>
              <a:rPr lang="en-GB" sz="4800" b="1" dirty="0"/>
              <a:t> </a:t>
            </a:r>
            <a:r>
              <a:rPr lang="en-GB" sz="4800" b="1" dirty="0" err="1"/>
              <a:t>mahavoa</a:t>
            </a:r>
            <a:endParaRPr lang="fr-FR" sz="4800" b="1" dirty="0"/>
          </a:p>
          <a:p>
            <a:pPr algn="ctr"/>
            <a:r>
              <a:rPr lang="en-GB" sz="4800" b="1" dirty="0"/>
              <a:t>    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fahavalonao</a:t>
            </a:r>
            <a:r>
              <a:rPr lang="en-GB" sz="4800" b="1" dirty="0"/>
              <a:t> </a:t>
            </a:r>
            <a:r>
              <a:rPr lang="en-GB" sz="4800" b="1" dirty="0" err="1"/>
              <a:t>tokoa</a:t>
            </a:r>
            <a:r>
              <a:rPr lang="en-GB" sz="4800" b="1" dirty="0"/>
              <a:t>,</a:t>
            </a:r>
            <a:endParaRPr lang="fr-FR" sz="4800" b="1" dirty="0"/>
          </a:p>
          <a:p>
            <a:pPr algn="ctr"/>
            <a:r>
              <a:rPr lang="en-GB" sz="4800" b="1" dirty="0"/>
              <a:t>     </a:t>
            </a:r>
            <a:r>
              <a:rPr lang="en-GB" sz="4800" b="1" dirty="0" err="1"/>
              <a:t>Ka</a:t>
            </a:r>
            <a:r>
              <a:rPr lang="en-GB" sz="4800" b="1" dirty="0"/>
              <a:t> </a:t>
            </a:r>
            <a:r>
              <a:rPr lang="en-GB" sz="4800" b="1" dirty="0" err="1"/>
              <a:t>dia</a:t>
            </a:r>
            <a:r>
              <a:rPr lang="en-GB" sz="4800" b="1" dirty="0"/>
              <a:t> </a:t>
            </a:r>
            <a:r>
              <a:rPr lang="en-GB" sz="4800" b="1" dirty="0" err="1"/>
              <a:t>itokianay</a:t>
            </a:r>
            <a:endParaRPr lang="fr-FR" sz="4800" b="1" dirty="0"/>
          </a:p>
          <a:p>
            <a:pPr algn="ctr"/>
            <a:r>
              <a:rPr lang="en-GB" sz="4800" b="1" dirty="0"/>
              <a:t>     Na </a:t>
            </a:r>
            <a:r>
              <a:rPr lang="en-GB" sz="4800" b="1" dirty="0" err="1"/>
              <a:t>aiza</a:t>
            </a:r>
            <a:r>
              <a:rPr lang="en-GB" sz="4800" b="1" dirty="0"/>
              <a:t> no </a:t>
            </a:r>
            <a:r>
              <a:rPr lang="en-GB" sz="4800" b="1" dirty="0" err="1"/>
              <a:t>alehanay</a:t>
            </a:r>
            <a:r>
              <a:rPr lang="en-GB" sz="4800" b="1" dirty="0"/>
              <a:t>.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2000097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51691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800" b="1" dirty="0"/>
              <a:t>2 </a:t>
            </a:r>
            <a:r>
              <a:rPr lang="en-GB" sz="4800" b="1" dirty="0" err="1"/>
              <a:t>Mitaona</a:t>
            </a:r>
            <a:r>
              <a:rPr lang="en-GB" sz="4800" b="1" dirty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fanahinay</a:t>
            </a:r>
            <a:endParaRPr lang="fr-FR" sz="4800" b="1" dirty="0"/>
          </a:p>
          <a:p>
            <a:pPr algn="ctr"/>
            <a:r>
              <a:rPr lang="en-GB" sz="4800" b="1" dirty="0"/>
              <a:t>  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teninao</a:t>
            </a:r>
            <a:r>
              <a:rPr lang="en-GB" sz="4800" b="1" dirty="0"/>
              <a:t>, </a:t>
            </a:r>
            <a:r>
              <a:rPr lang="en-GB" sz="4800" b="1" dirty="0" err="1"/>
              <a:t>Mpanavotray</a:t>
            </a:r>
            <a:r>
              <a:rPr lang="en-GB" sz="4800" b="1" dirty="0"/>
              <a:t>,</a:t>
            </a:r>
            <a:endParaRPr lang="fr-FR" sz="4800" b="1" dirty="0"/>
          </a:p>
          <a:p>
            <a:pPr algn="ctr"/>
            <a:r>
              <a:rPr lang="en-GB" sz="4800" b="1" dirty="0"/>
              <a:t>     </a:t>
            </a:r>
            <a:r>
              <a:rPr lang="en-GB" sz="4800" b="1" dirty="0" err="1"/>
              <a:t>Mananatra</a:t>
            </a:r>
            <a:r>
              <a:rPr lang="en-GB" sz="4800" b="1" dirty="0"/>
              <a:t> </a:t>
            </a:r>
            <a:r>
              <a:rPr lang="en-GB" sz="4800" b="1" dirty="0" err="1"/>
              <a:t>sy</a:t>
            </a:r>
            <a:r>
              <a:rPr lang="en-GB" sz="4800" b="1" dirty="0"/>
              <a:t> </a:t>
            </a:r>
            <a:r>
              <a:rPr lang="en-GB" sz="4800" b="1" dirty="0" err="1"/>
              <a:t>manambara</a:t>
            </a:r>
            <a:endParaRPr lang="fr-FR" sz="4800" b="1" dirty="0"/>
          </a:p>
          <a:p>
            <a:pPr algn="ctr"/>
            <a:r>
              <a:rPr lang="en-GB" sz="4800" b="1" dirty="0"/>
              <a:t>    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ratsy</a:t>
            </a:r>
            <a:r>
              <a:rPr lang="en-GB" sz="4800" b="1" dirty="0"/>
              <a:t> </a:t>
            </a:r>
            <a:r>
              <a:rPr lang="en-GB" sz="4800" b="1" dirty="0" err="1"/>
              <a:t>ary</a:t>
            </a:r>
            <a:r>
              <a:rPr lang="en-GB" sz="4800" b="1" dirty="0"/>
              <a:t> </a:t>
            </a:r>
            <a:r>
              <a:rPr lang="en-GB" sz="4800" b="1" dirty="0" err="1"/>
              <a:t>koa</a:t>
            </a:r>
            <a:r>
              <a:rPr lang="en-GB" sz="4800" b="1" dirty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tsara</a:t>
            </a:r>
            <a:r>
              <a:rPr lang="en-GB" sz="4800" b="1" dirty="0"/>
              <a:t> ;</a:t>
            </a:r>
            <a:endParaRPr lang="fr-FR" sz="4800" b="1" dirty="0"/>
          </a:p>
          <a:p>
            <a:pPr algn="ctr"/>
            <a:r>
              <a:rPr lang="en-GB" sz="4800" b="1" dirty="0"/>
              <a:t>     </a:t>
            </a:r>
            <a:r>
              <a:rPr lang="en-GB" sz="4800" b="1" dirty="0" err="1"/>
              <a:t>Mpilaza</a:t>
            </a:r>
            <a:r>
              <a:rPr lang="en-GB" sz="4800" b="1" dirty="0"/>
              <a:t> </a:t>
            </a:r>
            <a:r>
              <a:rPr lang="en-GB" sz="4800" b="1" dirty="0" err="1"/>
              <a:t>mahafatra-po</a:t>
            </a:r>
            <a:endParaRPr lang="fr-FR" sz="4800" b="1" dirty="0"/>
          </a:p>
          <a:p>
            <a:pPr algn="ctr"/>
            <a:r>
              <a:rPr lang="en-GB" sz="4800" b="1" dirty="0"/>
              <a:t>    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teninao</a:t>
            </a:r>
            <a:r>
              <a:rPr lang="en-GB" sz="4800" b="1" dirty="0"/>
              <a:t> </a:t>
            </a:r>
            <a:r>
              <a:rPr lang="en-GB" sz="4800" b="1" dirty="0" err="1"/>
              <a:t>ry</a:t>
            </a:r>
            <a:r>
              <a:rPr lang="en-GB" sz="4800" b="1" dirty="0"/>
              <a:t> </a:t>
            </a:r>
            <a:r>
              <a:rPr lang="en-GB" sz="4800" b="1" dirty="0" err="1"/>
              <a:t>Tompo</a:t>
            </a:r>
            <a:r>
              <a:rPr lang="en-GB" sz="4800" b="1" dirty="0"/>
              <a:t> ô !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193809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51691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4800" b="1" dirty="0"/>
              <a:t>3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teninao</a:t>
            </a:r>
            <a:r>
              <a:rPr lang="en-GB" sz="4800" b="1" dirty="0"/>
              <a:t> no </a:t>
            </a:r>
            <a:r>
              <a:rPr lang="en-GB" sz="4800" b="1" dirty="0" err="1"/>
              <a:t>sabatray</a:t>
            </a:r>
            <a:endParaRPr lang="fr-FR" sz="4800" b="1" dirty="0"/>
          </a:p>
          <a:p>
            <a:pPr algn="ctr"/>
            <a:r>
              <a:rPr lang="en-GB" sz="4800" b="1" dirty="0"/>
              <a:t>   </a:t>
            </a:r>
            <a:r>
              <a:rPr lang="en-GB" sz="4800" b="1" dirty="0" err="1"/>
              <a:t>Sy</a:t>
            </a:r>
            <a:r>
              <a:rPr lang="en-GB" sz="4800" b="1" dirty="0"/>
              <a:t> </a:t>
            </a:r>
            <a:r>
              <a:rPr lang="en-GB" sz="4800" b="1" dirty="0" err="1"/>
              <a:t>mpampionona</a:t>
            </a:r>
            <a:r>
              <a:rPr lang="en-GB" sz="4800" b="1" dirty="0"/>
              <a:t> </a:t>
            </a:r>
            <a:r>
              <a:rPr lang="en-GB" sz="4800" b="1" dirty="0" err="1"/>
              <a:t>anay</a:t>
            </a:r>
            <a:r>
              <a:rPr lang="en-GB" sz="4800" b="1" dirty="0"/>
              <a:t> ;</a:t>
            </a:r>
            <a:endParaRPr lang="fr-FR" sz="4800" b="1" dirty="0"/>
          </a:p>
          <a:p>
            <a:pPr algn="ctr"/>
            <a:r>
              <a:rPr lang="en-GB" sz="4800" b="1" dirty="0"/>
              <a:t>    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teninao</a:t>
            </a:r>
            <a:r>
              <a:rPr lang="en-GB" sz="4800" b="1" dirty="0"/>
              <a:t> no </a:t>
            </a:r>
            <a:r>
              <a:rPr lang="en-GB" sz="4800" b="1" dirty="0" err="1"/>
              <a:t>mofon'aina</a:t>
            </a:r>
            <a:endParaRPr lang="fr-FR" sz="4800" b="1" dirty="0"/>
          </a:p>
          <a:p>
            <a:pPr algn="ctr"/>
            <a:r>
              <a:rPr lang="en-GB" sz="4800" b="1" dirty="0"/>
              <a:t>     </a:t>
            </a:r>
            <a:r>
              <a:rPr lang="en-GB" sz="4800" b="1" dirty="0" err="1"/>
              <a:t>Sy</a:t>
            </a:r>
            <a:r>
              <a:rPr lang="en-GB" sz="4800" b="1" dirty="0"/>
              <a:t> </a:t>
            </a:r>
            <a:r>
              <a:rPr lang="en-GB" sz="4800" b="1" dirty="0" err="1"/>
              <a:t>mpanazava</a:t>
            </a:r>
            <a:r>
              <a:rPr lang="en-GB" sz="4800" b="1" dirty="0"/>
              <a:t> </a:t>
            </a:r>
            <a:r>
              <a:rPr lang="en-GB" sz="4800" b="1" dirty="0" err="1"/>
              <a:t>fo</a:t>
            </a:r>
            <a:r>
              <a:rPr lang="en-GB" sz="4800" b="1" dirty="0"/>
              <a:t> </a:t>
            </a:r>
            <a:r>
              <a:rPr lang="en-GB" sz="4800" b="1" dirty="0" err="1"/>
              <a:t>sy</a:t>
            </a:r>
            <a:r>
              <a:rPr lang="en-GB" sz="4800" b="1" dirty="0"/>
              <a:t> </a:t>
            </a:r>
            <a:r>
              <a:rPr lang="en-GB" sz="4800" b="1" dirty="0" err="1"/>
              <a:t>saina</a:t>
            </a:r>
            <a:r>
              <a:rPr lang="en-GB" sz="4800" b="1" dirty="0"/>
              <a:t> ;</a:t>
            </a:r>
            <a:endParaRPr lang="fr-FR" sz="4800" b="1" dirty="0"/>
          </a:p>
          <a:p>
            <a:pPr algn="ctr"/>
            <a:r>
              <a:rPr lang="en-GB" sz="4800" b="1" dirty="0"/>
              <a:t>     </a:t>
            </a:r>
            <a:r>
              <a:rPr lang="en-GB" sz="4800" b="1" dirty="0" err="1"/>
              <a:t>Mpiaro</a:t>
            </a:r>
            <a:r>
              <a:rPr lang="en-GB" sz="4800" b="1" dirty="0"/>
              <a:t> </a:t>
            </a:r>
            <a:r>
              <a:rPr lang="en-GB" sz="4800" b="1" dirty="0" err="1"/>
              <a:t>sady</a:t>
            </a:r>
            <a:r>
              <a:rPr lang="en-GB" sz="4800" b="1" dirty="0"/>
              <a:t> </a:t>
            </a:r>
            <a:r>
              <a:rPr lang="en-GB" sz="4800" b="1" dirty="0" err="1"/>
              <a:t>tanjakay</a:t>
            </a:r>
            <a:endParaRPr lang="fr-FR" sz="4800" b="1" dirty="0"/>
          </a:p>
          <a:p>
            <a:pPr algn="ctr"/>
            <a:r>
              <a:rPr lang="en-GB" sz="4800" b="1" dirty="0"/>
              <a:t>    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teninao</a:t>
            </a:r>
            <a:r>
              <a:rPr lang="en-GB" sz="4800" b="1" dirty="0"/>
              <a:t>, </a:t>
            </a:r>
            <a:r>
              <a:rPr lang="en-GB" sz="4800" b="1" dirty="0" err="1"/>
              <a:t>ry</a:t>
            </a:r>
            <a:r>
              <a:rPr lang="en-GB" sz="4800" b="1" dirty="0"/>
              <a:t> </a:t>
            </a:r>
            <a:r>
              <a:rPr lang="en-GB" sz="4800" b="1" dirty="0" err="1"/>
              <a:t>Tomponay</a:t>
            </a:r>
            <a:r>
              <a:rPr lang="en-GB" sz="4800" b="1" dirty="0"/>
              <a:t> !</a:t>
            </a:r>
            <a:endParaRPr lang="fr-FR" sz="4800" b="1" dirty="0"/>
          </a:p>
        </p:txBody>
      </p:sp>
    </p:spTree>
    <p:extLst>
      <p:ext uri="{BB962C8B-B14F-4D97-AF65-F5344CB8AC3E}">
        <p14:creationId xmlns:p14="http://schemas.microsoft.com/office/powerpoint/2010/main" val="25980835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3717"/>
            <a:ext cx="91440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5400" b="1" dirty="0"/>
              <a:t>4 </a:t>
            </a:r>
            <a:r>
              <a:rPr lang="en-GB" sz="5400" b="1" dirty="0" err="1"/>
              <a:t>Ampinganay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teninao</a:t>
            </a:r>
            <a:endParaRPr lang="fr-FR" sz="5400" b="1" dirty="0"/>
          </a:p>
          <a:p>
            <a:pPr algn="ctr"/>
            <a:r>
              <a:rPr lang="en-GB" sz="5400" b="1" dirty="0"/>
              <a:t>   </a:t>
            </a:r>
            <a:r>
              <a:rPr lang="en-GB" sz="5400" b="1" dirty="0" err="1"/>
              <a:t>Ao</a:t>
            </a:r>
            <a:r>
              <a:rPr lang="en-GB" sz="5400" b="1" dirty="0"/>
              <a:t> </a:t>
            </a:r>
            <a:r>
              <a:rPr lang="en-GB" sz="5400" b="1" dirty="0" err="1"/>
              <a:t>amin'izao</a:t>
            </a:r>
            <a:r>
              <a:rPr lang="en-GB" sz="5400" b="1" dirty="0"/>
              <a:t> </a:t>
            </a:r>
            <a:r>
              <a:rPr lang="en-GB" sz="5400" b="1" dirty="0" err="1"/>
              <a:t>tontolo</a:t>
            </a:r>
            <a:r>
              <a:rPr lang="en-GB" sz="5400" b="1" dirty="0"/>
              <a:t> </a:t>
            </a:r>
            <a:r>
              <a:rPr lang="en-GB" sz="5400" b="1" dirty="0" err="1"/>
              <a:t>izao</a:t>
            </a:r>
            <a:r>
              <a:rPr lang="en-GB" sz="5400" b="1" dirty="0"/>
              <a:t>,</a:t>
            </a:r>
            <a:endParaRPr lang="fr-FR" sz="5400" b="1" dirty="0"/>
          </a:p>
          <a:p>
            <a:pPr algn="ctr"/>
            <a:r>
              <a:rPr lang="en-GB" sz="5400" b="1" dirty="0"/>
              <a:t>    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raha</a:t>
            </a:r>
            <a:r>
              <a:rPr lang="en-GB" sz="5400" b="1" dirty="0"/>
              <a:t> </a:t>
            </a:r>
            <a:r>
              <a:rPr lang="en-GB" sz="5400" b="1" dirty="0" err="1"/>
              <a:t>levona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tany</a:t>
            </a:r>
            <a:r>
              <a:rPr lang="en-GB" sz="5400" b="1" dirty="0"/>
              <a:t>,</a:t>
            </a:r>
            <a:endParaRPr lang="fr-FR" sz="5400" b="1" dirty="0"/>
          </a:p>
          <a:p>
            <a:pPr algn="ctr"/>
            <a:r>
              <a:rPr lang="en-GB" sz="5400" b="1" dirty="0"/>
              <a:t>    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teny</a:t>
            </a:r>
            <a:r>
              <a:rPr lang="en-GB" sz="5400" b="1" dirty="0"/>
              <a:t> </a:t>
            </a:r>
            <a:r>
              <a:rPr lang="en-GB" sz="5400" b="1" dirty="0" err="1"/>
              <a:t>mbola</a:t>
            </a:r>
            <a:r>
              <a:rPr lang="en-GB" sz="5400" b="1" dirty="0"/>
              <a:t> </a:t>
            </a:r>
            <a:r>
              <a:rPr lang="en-GB" sz="5400" b="1" dirty="0" err="1"/>
              <a:t>ao</a:t>
            </a:r>
            <a:r>
              <a:rPr lang="en-GB" sz="5400" b="1" dirty="0"/>
              <a:t> </a:t>
            </a:r>
            <a:r>
              <a:rPr lang="en-GB" sz="5400" b="1" dirty="0" err="1"/>
              <a:t>ihany</a:t>
            </a:r>
            <a:r>
              <a:rPr lang="en-GB" sz="5400" b="1" dirty="0"/>
              <a:t>,</a:t>
            </a:r>
            <a:endParaRPr lang="fr-FR" sz="5400" b="1" dirty="0"/>
          </a:p>
          <a:p>
            <a:pPr algn="ctr"/>
            <a:r>
              <a:rPr lang="en-GB" sz="5400" b="1" dirty="0"/>
              <a:t>     </a:t>
            </a:r>
            <a:r>
              <a:rPr lang="en-GB" sz="5400" b="1" dirty="0" err="1"/>
              <a:t>Di</a:t>
            </a:r>
            <a:r>
              <a:rPr lang="en-GB" sz="5400" b="1" i="1" dirty="0" err="1"/>
              <a:t>a</a:t>
            </a:r>
            <a:r>
              <a:rPr lang="en-GB" sz="5400" b="1" i="1" dirty="0"/>
              <a:t> </a:t>
            </a:r>
            <a:r>
              <a:rPr lang="en-GB" sz="5400" b="1" dirty="0" err="1"/>
              <a:t>izy</a:t>
            </a:r>
            <a:r>
              <a:rPr lang="en-GB" sz="5400" b="1" dirty="0"/>
              <a:t> </a:t>
            </a:r>
            <a:r>
              <a:rPr lang="en-GB" sz="5400" b="1" dirty="0" err="1"/>
              <a:t>iankinanay</a:t>
            </a:r>
            <a:endParaRPr lang="fr-FR" sz="5400" b="1" dirty="0"/>
          </a:p>
          <a:p>
            <a:pPr algn="ctr"/>
            <a:r>
              <a:rPr lang="en-GB" sz="5400" b="1" dirty="0"/>
              <a:t>     </a:t>
            </a:r>
            <a:r>
              <a:rPr lang="en-GB" sz="5400" b="1" dirty="0" err="1"/>
              <a:t>Ho</a:t>
            </a:r>
            <a:r>
              <a:rPr lang="en-GB" sz="5400" b="1" dirty="0"/>
              <a:t> </a:t>
            </a:r>
            <a:r>
              <a:rPr lang="en-GB" sz="5400" b="1" dirty="0" err="1"/>
              <a:t>antoky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avotray</a:t>
            </a:r>
            <a:r>
              <a:rPr lang="en-GB" sz="5400" b="1" dirty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125077964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131</Words>
  <Application>Microsoft Office PowerPoint</Application>
  <PresentationFormat>Affichage à l'écran (16:9)</PresentationFormat>
  <Paragraphs>25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user</cp:lastModifiedBy>
  <cp:revision>1</cp:revision>
  <dcterms:created xsi:type="dcterms:W3CDTF">2014-07-30T15:46:37Z</dcterms:created>
  <dcterms:modified xsi:type="dcterms:W3CDTF">2014-07-30T15:51:31Z</dcterms:modified>
</cp:coreProperties>
</file>