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5" r:id="rId5"/>
    <p:sldId id="261" r:id="rId6"/>
    <p:sldId id="266" r:id="rId7"/>
    <p:sldId id="262" r:id="rId8"/>
    <p:sldId id="267" r:id="rId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B02-A401-475A-B0DC-43EE09617A9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2C38-53F7-444B-B980-1E382A39E9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4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B02-A401-475A-B0DC-43EE09617A9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2C38-53F7-444B-B980-1E382A39E9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15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B02-A401-475A-B0DC-43EE09617A9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2C38-53F7-444B-B980-1E382A39E9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53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B02-A401-475A-B0DC-43EE09617A9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2C38-53F7-444B-B980-1E382A39E9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26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B02-A401-475A-B0DC-43EE09617A9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2C38-53F7-444B-B980-1E382A39E9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99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B02-A401-475A-B0DC-43EE09617A9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2C38-53F7-444B-B980-1E382A39E9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87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B02-A401-475A-B0DC-43EE09617A9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2C38-53F7-444B-B980-1E382A39E9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47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B02-A401-475A-B0DC-43EE09617A9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2C38-53F7-444B-B980-1E382A39E9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82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B02-A401-475A-B0DC-43EE09617A9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2C38-53F7-444B-B980-1E382A39E9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97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B02-A401-475A-B0DC-43EE09617A9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2C38-53F7-444B-B980-1E382A39E9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11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CB02-A401-475A-B0DC-43EE09617A9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B2C38-53F7-444B-B980-1E382A39E9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29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8CB02-A401-475A-B0DC-43EE09617A9D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2C38-53F7-444B-B980-1E382A39E9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6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2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3695"/>
            <a:ext cx="914400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3900" b="1" dirty="0"/>
              <a:t>216</a:t>
            </a:r>
            <a:endParaRPr lang="fr-FR" sz="23900" dirty="0"/>
          </a:p>
        </p:txBody>
      </p:sp>
    </p:spTree>
    <p:extLst>
      <p:ext uri="{BB962C8B-B14F-4D97-AF65-F5344CB8AC3E}">
        <p14:creationId xmlns:p14="http://schemas.microsoft.com/office/powerpoint/2010/main" val="315382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7912"/>
            <a:ext cx="9144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/>
              <a:t>1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teninao</a:t>
            </a:r>
            <a:r>
              <a:rPr lang="en-GB" sz="6000" b="1" dirty="0"/>
              <a:t>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ô,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 smtClean="0"/>
              <a:t>Di</a:t>
            </a:r>
            <a:r>
              <a:rPr lang="en-GB" sz="6000" b="1" i="1" dirty="0" err="1" smtClean="0"/>
              <a:t>a</a:t>
            </a:r>
            <a:r>
              <a:rPr lang="en-GB" sz="6000" b="1" dirty="0" smtClean="0"/>
              <a:t>  </a:t>
            </a:r>
            <a:r>
              <a:rPr lang="en-GB" sz="6000" b="1" dirty="0" err="1"/>
              <a:t>ranon'aina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, </a:t>
            </a:r>
            <a:endParaRPr lang="fr-FR" sz="6000" b="1" dirty="0"/>
          </a:p>
          <a:p>
            <a:pPr algn="ctr"/>
            <a:r>
              <a:rPr lang="en-GB" sz="6000" b="1" dirty="0" smtClean="0"/>
              <a:t>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mahalonaka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</a:t>
            </a:r>
            <a:endParaRPr lang="fr-FR" sz="6000" b="1" dirty="0"/>
          </a:p>
          <a:p>
            <a:pPr algn="ctr"/>
            <a:r>
              <a:rPr lang="en-GB" sz="6000" b="1" dirty="0" smtClean="0"/>
              <a:t> </a:t>
            </a:r>
            <a:r>
              <a:rPr lang="en-GB" sz="6000" b="1" dirty="0" err="1"/>
              <a:t>Mangetana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3200" b="1" dirty="0"/>
              <a:t>   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61453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299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 smtClean="0"/>
              <a:t>Jereo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tanimbolinao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</a:t>
            </a: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tena</a:t>
            </a:r>
            <a:r>
              <a:rPr lang="en-GB" sz="6600" b="1" dirty="0"/>
              <a:t> </a:t>
            </a:r>
            <a:r>
              <a:rPr lang="en-GB" sz="6600" b="1" dirty="0" err="1"/>
              <a:t>mila</a:t>
            </a:r>
            <a:r>
              <a:rPr lang="en-GB" sz="6600" b="1" dirty="0"/>
              <a:t> </a:t>
            </a:r>
            <a:r>
              <a:rPr lang="en-GB" sz="6600" b="1" dirty="0" err="1" smtClean="0"/>
              <a:t>io</a:t>
            </a:r>
            <a:r>
              <a:rPr lang="en-GB" sz="6600" b="1" dirty="0" smtClean="0"/>
              <a:t>,</a:t>
            </a:r>
            <a:endParaRPr lang="fr-FR" sz="6600" b="1" dirty="0" smtClean="0"/>
          </a:p>
          <a:p>
            <a:pPr algn="ctr"/>
            <a:r>
              <a:rPr lang="en-GB" sz="6600" b="1" dirty="0" smtClean="0"/>
              <a:t>  </a:t>
            </a: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feno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voa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Anao</a:t>
            </a:r>
            <a:endParaRPr lang="fr-FR" sz="6600" b="1" dirty="0" smtClean="0"/>
          </a:p>
          <a:p>
            <a:pPr algn="ctr"/>
            <a:r>
              <a:rPr lang="en-GB" sz="6600" b="1" dirty="0" smtClean="0"/>
              <a:t>  </a:t>
            </a:r>
            <a:r>
              <a:rPr lang="en-GB" sz="6600" b="1" dirty="0" err="1" smtClean="0"/>
              <a:t>Hatramin'ny</a:t>
            </a:r>
            <a:r>
              <a:rPr lang="en-GB" sz="6600" b="1" dirty="0" smtClean="0"/>
              <a:t> </a:t>
            </a:r>
            <a:r>
              <a:rPr lang="en-GB" sz="6600" b="1" dirty="0" err="1"/>
              <a:t>anio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88488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8364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/>
              <a:t>2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teninao</a:t>
            </a:r>
            <a:r>
              <a:rPr lang="en-GB" sz="6000" b="1" dirty="0"/>
              <a:t> </a:t>
            </a:r>
            <a:r>
              <a:rPr lang="en-GB" sz="6000" b="1" dirty="0" err="1"/>
              <a:t>di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sabatra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 smtClean="0"/>
              <a:t>Maranitra</a:t>
            </a:r>
            <a:r>
              <a:rPr lang="en-GB" sz="6000" b="1" dirty="0" smtClean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</a:t>
            </a:r>
            <a:r>
              <a:rPr lang="en-GB" sz="6000" b="1" dirty="0" err="1" smtClean="0"/>
              <a:t>Mitsara</a:t>
            </a:r>
            <a:r>
              <a:rPr lang="en-GB" sz="6000" b="1" dirty="0" smtClean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mamantatra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fonay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vo</a:t>
            </a:r>
            <a:r>
              <a:rPr lang="en-GB" sz="6000" b="1" i="1" dirty="0" err="1"/>
              <a:t>a</a:t>
            </a:r>
            <a:r>
              <a:rPr lang="en-GB" sz="6000" b="1" dirty="0"/>
              <a:t>.</a:t>
            </a:r>
            <a:endParaRPr lang="fr-FR" sz="6000" b="1" dirty="0"/>
          </a:p>
          <a:p>
            <a:pPr algn="ctr"/>
            <a:r>
              <a:rPr lang="en-GB" sz="3600" b="1" dirty="0"/>
              <a:t>   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79103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830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err="1" smtClean="0"/>
              <a:t>Hetseho</a:t>
            </a:r>
            <a:r>
              <a:rPr lang="en-GB" sz="6000" b="1" dirty="0" smtClean="0"/>
              <a:t> </a:t>
            </a:r>
            <a:r>
              <a:rPr lang="en-GB" sz="6000" b="1" i="1" dirty="0" err="1"/>
              <a:t>i</a:t>
            </a:r>
            <a:r>
              <a:rPr lang="en-GB" sz="6000" b="1" dirty="0" err="1"/>
              <a:t>zao</a:t>
            </a:r>
            <a:r>
              <a:rPr lang="en-GB" sz="6000" b="1" dirty="0"/>
              <a:t> </a:t>
            </a:r>
            <a:r>
              <a:rPr lang="en-GB" sz="6000" b="1" dirty="0" err="1"/>
              <a:t>tontolo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endParaRPr lang="fr-FR" sz="6000" b="1" dirty="0"/>
          </a:p>
          <a:p>
            <a:pPr algn="ctr"/>
            <a:r>
              <a:rPr lang="en-GB" sz="6000" b="1" dirty="0"/>
              <a:t> </a:t>
            </a:r>
            <a:r>
              <a:rPr lang="en-GB" sz="6000" b="1" dirty="0" err="1" smtClean="0"/>
              <a:t>Handray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teninao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</a:t>
            </a:r>
            <a:r>
              <a:rPr lang="en-GB" sz="6000" b="1" dirty="0" smtClean="0"/>
              <a:t>O</a:t>
            </a:r>
            <a:r>
              <a:rPr lang="en-GB" sz="6000" b="1" dirty="0"/>
              <a:t>, </a:t>
            </a:r>
            <a:r>
              <a:rPr lang="en-GB" sz="6000" b="1" dirty="0" err="1"/>
              <a:t>asehoy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herinao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</a:t>
            </a:r>
            <a:r>
              <a:rPr lang="en-GB" sz="6000" b="1" dirty="0" err="1" smtClean="0"/>
              <a:t>Hamoron</a:t>
            </a:r>
            <a:r>
              <a:rPr lang="en-GB" sz="6000" b="1" i="1" dirty="0" err="1" smtClean="0"/>
              <a:t>a</a:t>
            </a:r>
            <a:r>
              <a:rPr lang="en-GB" sz="6000" b="1" dirty="0" smtClean="0"/>
              <a:t>  </a:t>
            </a:r>
            <a:r>
              <a:rPr lang="en-GB" sz="6000" b="1" dirty="0"/>
              <a:t>aim-</a:t>
            </a:r>
            <a:r>
              <a:rPr lang="en-GB" sz="6000" b="1" dirty="0" err="1"/>
              <a:t>baovao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3954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6356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/>
              <a:t>3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teninao</a:t>
            </a:r>
            <a:r>
              <a:rPr lang="en-GB" sz="6000" b="1" dirty="0"/>
              <a:t>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tokinay</a:t>
            </a:r>
            <a:endParaRPr lang="fr-FR" sz="6000" b="1" dirty="0"/>
          </a:p>
          <a:p>
            <a:pPr algn="ctr"/>
            <a:r>
              <a:rPr lang="en-GB" sz="6000" b="1" dirty="0"/>
              <a:t> </a:t>
            </a:r>
            <a:r>
              <a:rPr lang="en-GB" sz="6000" b="1" dirty="0" err="1" smtClean="0"/>
              <a:t>Fanilon-dianay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 err="1" smtClean="0"/>
              <a:t>Noraisinay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lovanay</a:t>
            </a:r>
            <a:endParaRPr lang="fr-FR" sz="6000" b="1" dirty="0"/>
          </a:p>
          <a:p>
            <a:pPr algn="ctr"/>
            <a:r>
              <a:rPr lang="en-GB" sz="6000" b="1" dirty="0"/>
              <a:t> </a:t>
            </a:r>
            <a:r>
              <a:rPr lang="en-GB" sz="6000" b="1" dirty="0" err="1" smtClean="0"/>
              <a:t>Sy</a:t>
            </a:r>
            <a:r>
              <a:rPr lang="en-GB" sz="6000" b="1" dirty="0" smtClean="0"/>
              <a:t> </a:t>
            </a:r>
            <a:r>
              <a:rPr lang="en-GB" sz="6000" b="1" dirty="0" err="1"/>
              <a:t>fifalianay</a:t>
            </a:r>
            <a:r>
              <a:rPr lang="en-GB" sz="6000" b="1" dirty="0"/>
              <a:t>.</a:t>
            </a:r>
            <a:endParaRPr lang="fr-FR" sz="3600" b="1" dirty="0"/>
          </a:p>
          <a:p>
            <a:pPr algn="ctr"/>
            <a:r>
              <a:rPr lang="en-GB" sz="3600" b="1" dirty="0"/>
              <a:t>   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122120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499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 smtClean="0"/>
              <a:t>Ampianaro</a:t>
            </a:r>
            <a:r>
              <a:rPr lang="en-GB" sz="6600" b="1" dirty="0" smtClean="0"/>
              <a:t> </a:t>
            </a:r>
            <a:r>
              <a:rPr lang="en-GB" sz="6600" b="1" dirty="0" err="1"/>
              <a:t>izahay</a:t>
            </a:r>
            <a:endParaRPr lang="fr-FR" sz="6600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err="1" smtClean="0"/>
              <a:t>Hanoa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 smtClean="0"/>
              <a:t>didinao</a:t>
            </a:r>
            <a:r>
              <a:rPr lang="en-GB" sz="6600" b="1" dirty="0" smtClean="0"/>
              <a:t>,</a:t>
            </a:r>
            <a:endParaRPr lang="fr-FR" sz="6600" b="1" dirty="0" smtClean="0"/>
          </a:p>
          <a:p>
            <a:pPr algn="ctr"/>
            <a:r>
              <a:rPr lang="en-GB" sz="6600" b="1" dirty="0" smtClean="0"/>
              <a:t>  </a:t>
            </a:r>
            <a:r>
              <a:rPr lang="en-GB" sz="6600" b="1" dirty="0" err="1" smtClean="0"/>
              <a:t>Ataovy</a:t>
            </a:r>
            <a:r>
              <a:rPr lang="en-GB" sz="6600" b="1" dirty="0" smtClean="0"/>
              <a:t> </a:t>
            </a:r>
            <a:r>
              <a:rPr lang="en-GB" sz="6600" b="1" i="1" dirty="0" err="1" smtClean="0"/>
              <a:t>i</a:t>
            </a:r>
            <a:r>
              <a:rPr lang="en-GB" sz="6600" b="1" dirty="0" err="1" smtClean="0"/>
              <a:t>zay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hitiavanay</a:t>
            </a:r>
            <a:endParaRPr lang="fr-FR" sz="6600" b="1" dirty="0" smtClean="0"/>
          </a:p>
          <a:p>
            <a:pPr algn="ctr"/>
            <a:r>
              <a:rPr lang="en-GB" sz="6600" b="1" dirty="0" smtClean="0"/>
              <a:t>  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teny</a:t>
            </a:r>
            <a:r>
              <a:rPr lang="en-GB" sz="6600" b="1" dirty="0"/>
              <a:t> </a:t>
            </a:r>
            <a:r>
              <a:rPr lang="en-GB" sz="6600" b="1" dirty="0" err="1"/>
              <a:t>masinao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587640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115</Words>
  <Application>Microsoft Office PowerPoint</Application>
  <PresentationFormat>Affichage à l'écran (16:9)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</cp:revision>
  <dcterms:created xsi:type="dcterms:W3CDTF">2014-07-30T15:51:44Z</dcterms:created>
  <dcterms:modified xsi:type="dcterms:W3CDTF">2014-07-30T16:00:09Z</dcterms:modified>
</cp:coreProperties>
</file>