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0EE3-C59F-4680-9C5B-09A6DFFC844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5743-90B8-4107-9AAB-B085500A90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37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0EE3-C59F-4680-9C5B-09A6DFFC844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5743-90B8-4107-9AAB-B085500A90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63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0EE3-C59F-4680-9C5B-09A6DFFC844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5743-90B8-4107-9AAB-B085500A90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85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0EE3-C59F-4680-9C5B-09A6DFFC844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5743-90B8-4107-9AAB-B085500A90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98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0EE3-C59F-4680-9C5B-09A6DFFC844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5743-90B8-4107-9AAB-B085500A90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18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0EE3-C59F-4680-9C5B-09A6DFFC844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5743-90B8-4107-9AAB-B085500A90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78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0EE3-C59F-4680-9C5B-09A6DFFC844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5743-90B8-4107-9AAB-B085500A90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5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0EE3-C59F-4680-9C5B-09A6DFFC844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5743-90B8-4107-9AAB-B085500A90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25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0EE3-C59F-4680-9C5B-09A6DFFC844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5743-90B8-4107-9AAB-B085500A90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93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0EE3-C59F-4680-9C5B-09A6DFFC844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5743-90B8-4107-9AAB-B085500A90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37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0EE3-C59F-4680-9C5B-09A6DFFC844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5743-90B8-4107-9AAB-B085500A90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43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A0EE3-C59F-4680-9C5B-09A6DFFC844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5743-90B8-4107-9AAB-B085500A90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68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1510"/>
            <a:ext cx="914400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3900" b="1" dirty="0"/>
              <a:t>217</a:t>
            </a:r>
            <a:endParaRPr lang="fr-FR" sz="23900" dirty="0"/>
          </a:p>
        </p:txBody>
      </p:sp>
    </p:spTree>
    <p:extLst>
      <p:ext uri="{BB962C8B-B14F-4D97-AF65-F5344CB8AC3E}">
        <p14:creationId xmlns:p14="http://schemas.microsoft.com/office/powerpoint/2010/main" val="164206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717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/>
              <a:t>1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Jesosy</a:t>
            </a:r>
            <a:r>
              <a:rPr lang="en-GB" sz="5400" b="1" dirty="0"/>
              <a:t> </a:t>
            </a:r>
            <a:r>
              <a:rPr lang="en-GB" sz="5400" b="1" dirty="0" err="1"/>
              <a:t>Tomponay</a:t>
            </a:r>
            <a:r>
              <a:rPr lang="en-GB" sz="5400" b="1" dirty="0"/>
              <a:t> !</a:t>
            </a:r>
            <a:endParaRPr lang="fr-FR" sz="5400" b="1" dirty="0"/>
          </a:p>
          <a:p>
            <a:pPr algn="ctr"/>
            <a:r>
              <a:rPr lang="en-GB" sz="5400" b="1" dirty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ndreto</a:t>
            </a:r>
            <a:r>
              <a:rPr lang="en-GB" sz="5400" b="1" dirty="0"/>
              <a:t> </a:t>
            </a:r>
            <a:r>
              <a:rPr lang="en-GB" sz="5400" b="1" dirty="0" err="1"/>
              <a:t>izahy</a:t>
            </a:r>
            <a:r>
              <a:rPr lang="en-GB" sz="5400" b="1" dirty="0"/>
              <a:t> </a:t>
            </a:r>
            <a:r>
              <a:rPr lang="en-GB" sz="5400" b="1" dirty="0" err="1"/>
              <a:t>mivory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Nefa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mahay</a:t>
            </a:r>
            <a:r>
              <a:rPr lang="en-GB" sz="5400" b="1" dirty="0"/>
              <a:t> </a:t>
            </a:r>
            <a:r>
              <a:rPr lang="en-GB" sz="5400" b="1" dirty="0" err="1"/>
              <a:t>mandray</a:t>
            </a:r>
            <a:endParaRPr lang="fr-FR" sz="5400" b="1" dirty="0"/>
          </a:p>
          <a:p>
            <a:pPr algn="ctr"/>
            <a:r>
              <a:rPr lang="en-GB" sz="5400" b="1" dirty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ambaranao</a:t>
            </a:r>
            <a:r>
              <a:rPr lang="en-GB" sz="5400" b="1" dirty="0"/>
              <a:t> </a:t>
            </a:r>
            <a:r>
              <a:rPr lang="en-GB" sz="5400" b="1" dirty="0" err="1"/>
              <a:t>akory</a:t>
            </a:r>
            <a:r>
              <a:rPr lang="en-GB" sz="5400" b="1" dirty="0"/>
              <a:t> :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iraho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Fanahy</a:t>
            </a:r>
            <a:endParaRPr lang="fr-FR" sz="5400" b="1" dirty="0"/>
          </a:p>
          <a:p>
            <a:pPr algn="ctr"/>
            <a:r>
              <a:rPr lang="en-GB" sz="5400" b="1" dirty="0"/>
              <a:t> 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hanampy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hitahy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90046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79683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b="1" dirty="0"/>
              <a:t>2 </a:t>
            </a:r>
            <a:r>
              <a:rPr lang="en-GB" sz="4800" b="1" dirty="0" err="1"/>
              <a:t>Maizin-tasina</a:t>
            </a:r>
            <a:r>
              <a:rPr lang="en-GB" sz="4800" b="1" dirty="0"/>
              <a:t> </a:t>
            </a:r>
            <a:r>
              <a:rPr lang="en-GB" sz="4800" b="1" dirty="0" err="1"/>
              <a:t>izahay</a:t>
            </a:r>
            <a:r>
              <a:rPr lang="en-GB" sz="4800" b="1" dirty="0"/>
              <a:t>,</a:t>
            </a:r>
            <a:endParaRPr lang="fr-FR" sz="4800" b="1" dirty="0"/>
          </a:p>
          <a:p>
            <a:pPr algn="ctr"/>
            <a:r>
              <a:rPr lang="en-GB" sz="4800" b="1" dirty="0"/>
              <a:t>      </a:t>
            </a:r>
            <a:r>
              <a:rPr lang="en-GB" sz="4800" b="1" dirty="0" err="1"/>
              <a:t>Fa</a:t>
            </a:r>
            <a:r>
              <a:rPr lang="en-GB" sz="4800" b="1" dirty="0"/>
              <a:t> </a:t>
            </a:r>
            <a:r>
              <a:rPr lang="en-GB" sz="4800" b="1" dirty="0" err="1"/>
              <a:t>taranaka</a:t>
            </a:r>
            <a:r>
              <a:rPr lang="en-GB" sz="4800" b="1" dirty="0"/>
              <a:t> </a:t>
            </a:r>
            <a:r>
              <a:rPr lang="en-GB" sz="4800" b="1" dirty="0" err="1"/>
              <a:t>mpanota</a:t>
            </a:r>
            <a:r>
              <a:rPr lang="en-GB" sz="4800" b="1" dirty="0"/>
              <a:t> ;</a:t>
            </a:r>
            <a:endParaRPr lang="fr-FR" sz="4800" b="1" dirty="0"/>
          </a:p>
          <a:p>
            <a:pPr algn="ctr"/>
            <a:r>
              <a:rPr lang="en-GB" sz="4800" b="1" dirty="0"/>
              <a:t>   </a:t>
            </a:r>
            <a:r>
              <a:rPr lang="en-GB" sz="4800" b="1" dirty="0" err="1"/>
              <a:t>Simba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fanahinay</a:t>
            </a:r>
            <a:r>
              <a:rPr lang="en-GB" sz="4800" b="1" dirty="0"/>
              <a:t>,</a:t>
            </a:r>
            <a:endParaRPr lang="fr-FR" sz="4800" b="1" dirty="0"/>
          </a:p>
          <a:p>
            <a:pPr algn="ctr"/>
            <a:r>
              <a:rPr lang="en-GB" sz="4800" b="1" dirty="0"/>
              <a:t>      </a:t>
            </a:r>
            <a:r>
              <a:rPr lang="en-GB" sz="4800" b="1" dirty="0" err="1"/>
              <a:t>Tena</a:t>
            </a:r>
            <a:r>
              <a:rPr lang="en-GB" sz="4800" b="1" dirty="0"/>
              <a:t> </a:t>
            </a:r>
            <a:r>
              <a:rPr lang="en-GB" sz="4800" b="1" dirty="0" err="1"/>
              <a:t>voasoron’ota</a:t>
            </a:r>
            <a:r>
              <a:rPr lang="en-GB" sz="4800" b="1" dirty="0"/>
              <a:t>,</a:t>
            </a:r>
            <a:endParaRPr lang="fr-FR" sz="4800" b="1" dirty="0"/>
          </a:p>
          <a:p>
            <a:pPr algn="ctr"/>
            <a:r>
              <a:rPr lang="en-GB" sz="4800" b="1" dirty="0"/>
              <a:t>   </a:t>
            </a:r>
            <a:r>
              <a:rPr lang="en-GB" sz="4800" b="1" dirty="0" err="1"/>
              <a:t>Tompo</a:t>
            </a:r>
            <a:r>
              <a:rPr lang="en-GB" sz="4800" b="1" dirty="0"/>
              <a:t> </a:t>
            </a:r>
            <a:r>
              <a:rPr lang="en-GB" sz="4800" b="1" dirty="0" err="1"/>
              <a:t>tsara</a:t>
            </a:r>
            <a:r>
              <a:rPr lang="en-GB" sz="4800" b="1" dirty="0"/>
              <a:t> ô, </a:t>
            </a:r>
            <a:r>
              <a:rPr lang="en-GB" sz="4800" b="1" dirty="0" err="1"/>
              <a:t>tongava</a:t>
            </a:r>
            <a:r>
              <a:rPr lang="en-GB" sz="4800" b="1" dirty="0"/>
              <a:t>,</a:t>
            </a:r>
            <a:endParaRPr lang="fr-FR" sz="4800" b="1" dirty="0"/>
          </a:p>
          <a:p>
            <a:pPr algn="ctr"/>
            <a:r>
              <a:rPr lang="en-GB" sz="4800" b="1" dirty="0"/>
              <a:t>      </a:t>
            </a:r>
            <a:r>
              <a:rPr lang="en-GB" sz="4800" b="1" dirty="0" err="1"/>
              <a:t>Aposahy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mazava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7142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683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b="1" dirty="0"/>
              <a:t>3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Mazava</a:t>
            </a:r>
            <a:r>
              <a:rPr lang="en-GB" sz="4800" b="1" dirty="0"/>
              <a:t> </a:t>
            </a:r>
            <a:r>
              <a:rPr lang="en-GB" sz="4800" b="1" dirty="0" err="1"/>
              <a:t>lehibe</a:t>
            </a:r>
            <a:r>
              <a:rPr lang="en-GB" sz="4800" b="1" dirty="0"/>
              <a:t>,</a:t>
            </a:r>
            <a:endParaRPr lang="fr-FR" sz="4800" b="1" dirty="0"/>
          </a:p>
          <a:p>
            <a:pPr algn="ctr"/>
            <a:r>
              <a:rPr lang="en-GB" sz="4800" b="1" dirty="0"/>
              <a:t>  </a:t>
            </a:r>
            <a:r>
              <a:rPr lang="en-GB" sz="4800" b="1" dirty="0" err="1" smtClean="0"/>
              <a:t>Taominao</a:t>
            </a:r>
            <a:r>
              <a:rPr lang="en-GB" sz="4800" b="1" dirty="0" smtClean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fo</a:t>
            </a:r>
            <a:r>
              <a:rPr lang="en-GB" sz="4800" b="1" dirty="0"/>
              <a:t> </a:t>
            </a:r>
            <a:r>
              <a:rPr lang="en-GB" sz="4800" b="1" dirty="0" err="1"/>
              <a:t>malaina</a:t>
            </a:r>
            <a:r>
              <a:rPr lang="en-GB" sz="4800" b="1" dirty="0"/>
              <a:t> ;</a:t>
            </a:r>
            <a:endParaRPr lang="fr-FR" sz="4800" b="1" dirty="0"/>
          </a:p>
          <a:p>
            <a:pPr algn="ctr"/>
            <a:r>
              <a:rPr lang="en-GB" sz="4800" b="1" dirty="0"/>
              <a:t> 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Tairo</a:t>
            </a:r>
            <a:r>
              <a:rPr lang="en-GB" sz="4800" b="1" dirty="0" smtClean="0"/>
              <a:t>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hifoha</a:t>
            </a:r>
            <a:r>
              <a:rPr lang="en-GB" sz="4800" b="1" dirty="0"/>
              <a:t> re,</a:t>
            </a:r>
            <a:endParaRPr lang="fr-FR" sz="4800" b="1" dirty="0"/>
          </a:p>
          <a:p>
            <a:pPr algn="ctr"/>
            <a:r>
              <a:rPr lang="en-GB" sz="4800" b="1" dirty="0"/>
              <a:t> </a:t>
            </a:r>
            <a:r>
              <a:rPr lang="en-GB" sz="4800" b="1" dirty="0" smtClean="0"/>
              <a:t>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handray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tenin’aina</a:t>
            </a:r>
            <a:r>
              <a:rPr lang="en-GB" sz="4800" b="1" dirty="0"/>
              <a:t> ;</a:t>
            </a:r>
            <a:endParaRPr lang="fr-FR" sz="4800" b="1" dirty="0"/>
          </a:p>
          <a:p>
            <a:pPr algn="ctr"/>
            <a:r>
              <a:rPr lang="en-GB" sz="4800" b="1" dirty="0" smtClean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fivavakay</a:t>
            </a:r>
            <a:r>
              <a:rPr lang="en-GB" sz="4800" b="1" dirty="0"/>
              <a:t> </a:t>
            </a:r>
            <a:r>
              <a:rPr lang="en-GB" sz="4800" b="1" dirty="0" err="1"/>
              <a:t>valio</a:t>
            </a:r>
            <a:r>
              <a:rPr lang="en-GB" sz="4800" b="1" dirty="0"/>
              <a:t>,</a:t>
            </a:r>
            <a:endParaRPr lang="fr-FR" sz="4800" b="1" dirty="0"/>
          </a:p>
          <a:p>
            <a:pPr algn="ctr"/>
            <a:r>
              <a:rPr lang="en-GB" sz="4800" b="1" dirty="0"/>
              <a:t> </a:t>
            </a: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/>
              <a:t>ataonay</a:t>
            </a:r>
            <a:r>
              <a:rPr lang="en-GB" sz="4800" b="1" dirty="0"/>
              <a:t>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tahio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1718210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96</Words>
  <Application>Microsoft Office PowerPoint</Application>
  <PresentationFormat>Affichage à l'écran (16:9)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</cp:revision>
  <dcterms:created xsi:type="dcterms:W3CDTF">2014-07-30T16:00:19Z</dcterms:created>
  <dcterms:modified xsi:type="dcterms:W3CDTF">2014-07-30T16:04:52Z</dcterms:modified>
</cp:coreProperties>
</file>