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3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7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3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17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3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7274-4021-44B3-B80C-706BB5A9A0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C1B7-4F1B-48C6-BDC1-0409BE74D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51571"/>
            <a:ext cx="7772400" cy="1748768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219</a:t>
            </a:r>
            <a:endParaRPr lang="fr-FR" sz="23900" b="1" dirty="0"/>
          </a:p>
        </p:txBody>
      </p:sp>
    </p:spTree>
    <p:extLst>
      <p:ext uri="{BB962C8B-B14F-4D97-AF65-F5344CB8AC3E}">
        <p14:creationId xmlns:p14="http://schemas.microsoft.com/office/powerpoint/2010/main" val="31570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8856984" cy="4824536"/>
          </a:xfrm>
        </p:spPr>
        <p:txBody>
          <a:bodyPr>
            <a:noAutofit/>
          </a:bodyPr>
          <a:lstStyle/>
          <a:p>
            <a:r>
              <a:rPr lang="en-GB" b="1" dirty="0"/>
              <a:t>1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Mpampianatra</a:t>
            </a:r>
            <a:r>
              <a:rPr lang="en-GB" b="1" dirty="0"/>
              <a:t> </a:t>
            </a:r>
            <a:r>
              <a:rPr lang="en-GB" b="1" dirty="0" err="1"/>
              <a:t>mahay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Fanahy</a:t>
            </a:r>
            <a:r>
              <a:rPr lang="en-GB" b="1" dirty="0"/>
              <a:t> </a:t>
            </a:r>
            <a:r>
              <a:rPr lang="en-GB" b="1" dirty="0" err="1"/>
              <a:t>Mpanazava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Ampianaro</a:t>
            </a:r>
            <a:r>
              <a:rPr lang="en-GB" b="1" dirty="0"/>
              <a:t> </a:t>
            </a:r>
            <a:r>
              <a:rPr lang="en-GB" b="1" dirty="0" err="1"/>
              <a:t>izahay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Handroso</a:t>
            </a:r>
            <a:r>
              <a:rPr lang="en-GB" b="1" dirty="0"/>
              <a:t> </a:t>
            </a:r>
            <a:r>
              <a:rPr lang="en-GB" b="1" dirty="0" err="1"/>
              <a:t>lalandava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indrafon’ny</a:t>
            </a:r>
            <a:r>
              <a:rPr lang="en-GB" b="1" dirty="0"/>
              <a:t> </a:t>
            </a:r>
            <a:r>
              <a:rPr lang="en-GB" b="1" dirty="0" err="1"/>
              <a:t>Tomponay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Velaro</a:t>
            </a:r>
            <a:r>
              <a:rPr lang="en-GB" b="1" dirty="0"/>
              <a:t> </a:t>
            </a:r>
            <a:r>
              <a:rPr lang="en-GB" b="1" dirty="0" err="1"/>
              <a:t>eo</a:t>
            </a:r>
            <a:r>
              <a:rPr lang="en-GB" b="1" dirty="0"/>
              <a:t> </a:t>
            </a:r>
            <a:r>
              <a:rPr lang="en-GB" b="1" dirty="0" err="1"/>
              <a:t>imasonay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fantatray</a:t>
            </a:r>
            <a:r>
              <a:rPr lang="en-GB" b="1" dirty="0"/>
              <a:t> </a:t>
            </a:r>
            <a:r>
              <a:rPr lang="en-GB" b="1" dirty="0" err="1"/>
              <a:t>mazava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026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856984" cy="4840002"/>
          </a:xfrm>
        </p:spPr>
        <p:txBody>
          <a:bodyPr>
            <a:noAutofit/>
          </a:bodyPr>
          <a:lstStyle/>
          <a:p>
            <a:r>
              <a:rPr lang="en-GB" b="1" dirty="0" smtClean="0"/>
              <a:t>2 </a:t>
            </a:r>
            <a:r>
              <a:rPr lang="en-GB" b="1" dirty="0" err="1"/>
              <a:t>Mivory</a:t>
            </a:r>
            <a:r>
              <a:rPr lang="en-GB" b="1" dirty="0"/>
              <a:t> </a:t>
            </a:r>
            <a:r>
              <a:rPr lang="en-GB" b="1" dirty="0" err="1"/>
              <a:t>eto</a:t>
            </a:r>
            <a:r>
              <a:rPr lang="en-GB" b="1" dirty="0"/>
              <a:t> </a:t>
            </a:r>
            <a:r>
              <a:rPr lang="en-GB" b="1" dirty="0" err="1"/>
              <a:t>izahay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Handre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tenin’aina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hazavao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fantatray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hevitra</a:t>
            </a:r>
            <a:r>
              <a:rPr lang="en-GB" b="1" dirty="0"/>
              <a:t> </a:t>
            </a:r>
            <a:r>
              <a:rPr lang="en-GB" b="1" dirty="0" err="1"/>
              <a:t>lazaina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Ovay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sainay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Hamantatra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hankatò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tenin’ny</a:t>
            </a:r>
            <a:r>
              <a:rPr lang="en-GB" b="1" dirty="0"/>
              <a:t> </a:t>
            </a:r>
            <a:r>
              <a:rPr lang="en-GB" b="1" dirty="0" err="1"/>
              <a:t>Mpamonjy</a:t>
            </a:r>
            <a:r>
              <a:rPr lang="en-GB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32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8568952" cy="468052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 </a:t>
            </a:r>
            <a:r>
              <a:rPr lang="en-GB" b="1" dirty="0" smtClean="0"/>
              <a:t>3 </a:t>
            </a:r>
            <a:r>
              <a:rPr lang="en-GB" b="1" dirty="0" err="1"/>
              <a:t>Ra</a:t>
            </a:r>
            <a:r>
              <a:rPr lang="en-GB" b="1" i="1" dirty="0" err="1"/>
              <a:t>ha</a:t>
            </a:r>
            <a:r>
              <a:rPr lang="en-GB" b="1" dirty="0"/>
              <a:t>  </a:t>
            </a:r>
            <a:r>
              <a:rPr lang="en-GB" b="1" dirty="0" err="1"/>
              <a:t>hodimandry</a:t>
            </a:r>
            <a:r>
              <a:rPr lang="en-GB" b="1" dirty="0"/>
              <a:t> </a:t>
            </a:r>
            <a:r>
              <a:rPr lang="en-GB" b="1" dirty="0" err="1"/>
              <a:t>izahay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tonga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anjara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Bitsiho</a:t>
            </a:r>
            <a:r>
              <a:rPr lang="en-GB" b="1" dirty="0"/>
              <a:t>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tsofinay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tokon’aina</a:t>
            </a:r>
            <a:r>
              <a:rPr lang="en-GB" b="1" dirty="0"/>
              <a:t> </a:t>
            </a:r>
            <a:r>
              <a:rPr lang="en-GB" b="1" dirty="0" err="1"/>
              <a:t>tsara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Ataovy</a:t>
            </a:r>
            <a:r>
              <a:rPr lang="en-GB" b="1" dirty="0"/>
              <a:t> </a:t>
            </a:r>
            <a:r>
              <a:rPr lang="en-GB" b="1" dirty="0" err="1"/>
              <a:t>mora</a:t>
            </a:r>
            <a:r>
              <a:rPr lang="en-GB" b="1" dirty="0"/>
              <a:t> </a:t>
            </a:r>
            <a:r>
              <a:rPr lang="en-GB" b="1" dirty="0" err="1"/>
              <a:t>hitanay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tavan’ny</a:t>
            </a:r>
            <a:r>
              <a:rPr lang="en-GB" b="1" dirty="0"/>
              <a:t> </a:t>
            </a:r>
            <a:r>
              <a:rPr lang="en-GB" b="1" dirty="0" err="1"/>
              <a:t>Mpanavotray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hery</a:t>
            </a:r>
            <a:r>
              <a:rPr lang="en-GB" b="1" dirty="0"/>
              <a:t> </a:t>
            </a:r>
            <a:r>
              <a:rPr lang="en-GB" b="1" dirty="0" err="1"/>
              <a:t>mahavonjy</a:t>
            </a:r>
            <a:r>
              <a:rPr lang="en-GB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687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219</vt:lpstr>
      <vt:lpstr>1 Ry Mpampianatra mahay       Fanahy Mpanazava,    Ampianaro izahay       Handroso lalandava,    Ny indrafon’ny Tomponay,       Velaro eo imasonay    Ho fantatray mazava.</vt:lpstr>
      <vt:lpstr>2 Mivory eto izahay       Handre ny tenin’aina,    Ka hazavao ho fantatray       Ny hevitra lazaina ;    Ovay ny sainay sy ny fo       Hamantatra sy hankatò    Ny tenin’ny Mpamonjy.</vt:lpstr>
      <vt:lpstr> 3 Raha  hodimandry izahay       Ka tonga ny anjara,    Bitsiho ao an-tsofinay       Ny tokon’aina tsara ;    Ataovy mora hitanay      Ny tavan’ny Mpanavotray,    Izay hery mahavonjy.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219</dc:title>
  <dc:creator>user</dc:creator>
  <cp:lastModifiedBy>user</cp:lastModifiedBy>
  <cp:revision>4</cp:revision>
  <dcterms:created xsi:type="dcterms:W3CDTF">2014-07-30T16:11:45Z</dcterms:created>
  <dcterms:modified xsi:type="dcterms:W3CDTF">2014-07-30T19:37:13Z</dcterms:modified>
</cp:coreProperties>
</file>