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38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5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7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82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36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21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1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F7D8-073D-47E1-B8D5-3220D228729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1DE8-4501-41E4-A4F6-D083A288D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8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3695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220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26432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830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1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Avotray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Mitomoera</a:t>
            </a:r>
            <a:r>
              <a:rPr lang="en-GB" sz="6000" b="1" dirty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Aidino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Tahio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7490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693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2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Ny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sitrakao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mba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ambarao</a:t>
            </a:r>
            <a:endParaRPr lang="fr-FR" sz="4800" b="1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   </a:t>
            </a:r>
            <a:r>
              <a:rPr lang="en-GB" sz="4800" b="1" dirty="0" err="1" smtClean="0">
                <a:latin typeface="Aharoni" pitchFamily="2" charset="-79"/>
                <a:cs typeface="Aharoni" pitchFamily="2" charset="-79"/>
              </a:rPr>
              <a:t>Ho</a:t>
            </a:r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fantatray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ny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hevitrao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;</a:t>
            </a:r>
            <a:endParaRPr lang="fr-FR" sz="4800" b="1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 smtClean="0">
                <a:latin typeface="Aharoni" pitchFamily="2" charset="-79"/>
                <a:cs typeface="Aharoni" pitchFamily="2" charset="-79"/>
              </a:rPr>
              <a:t>Ny</a:t>
            </a:r>
            <a:r>
              <a:rPr lang="en-GB" sz="48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fonay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amboaronao</a:t>
            </a:r>
            <a:endParaRPr lang="fr-FR" sz="4800" b="1" dirty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Hahay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handray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ny</a:t>
            </a:r>
            <a:r>
              <a:rPr lang="en-GB" sz="48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GB" sz="4800" b="1" dirty="0" err="1">
                <a:latin typeface="Aharoni" pitchFamily="2" charset="-79"/>
                <a:cs typeface="Aharoni" pitchFamily="2" charset="-79"/>
              </a:rPr>
              <a:t>teninao</a:t>
            </a:r>
            <a:r>
              <a:rPr lang="en-GB" b="1" dirty="0">
                <a:latin typeface="Aharoni" pitchFamily="2" charset="-79"/>
                <a:cs typeface="Aharoni" pitchFamily="2" charset="-79"/>
              </a:rPr>
              <a:t>.</a:t>
            </a:r>
            <a:endParaRPr lang="fr-FR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469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960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3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vavanay</a:t>
            </a:r>
            <a:r>
              <a:rPr lang="en-GB" sz="5400" b="1" dirty="0"/>
              <a:t> </a:t>
            </a:r>
            <a:r>
              <a:rPr lang="en-GB" sz="5400" b="1" dirty="0" err="1"/>
              <a:t>hasinonao</a:t>
            </a:r>
            <a:endParaRPr lang="fr-FR" sz="5400" b="1" dirty="0"/>
          </a:p>
          <a:p>
            <a:pPr algn="ctr"/>
            <a:r>
              <a:rPr lang="en-GB" sz="5400" b="1" dirty="0" err="1"/>
              <a:t>Hahaizanay</a:t>
            </a:r>
            <a:r>
              <a:rPr lang="en-GB" sz="5400" b="1" dirty="0"/>
              <a:t> </a:t>
            </a:r>
            <a:r>
              <a:rPr lang="en-GB" sz="5400" b="1" dirty="0" err="1"/>
              <a:t>hisaotra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err="1"/>
              <a:t>Fa</a:t>
            </a:r>
            <a:r>
              <a:rPr lang="en-GB" sz="5400" b="1" dirty="0"/>
              <a:t>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azonay</a:t>
            </a:r>
            <a:endParaRPr lang="fr-FR" sz="5400" b="1" dirty="0"/>
          </a:p>
          <a:p>
            <a:pPr algn="ctr"/>
            <a:r>
              <a:rPr lang="en-GB" sz="5400" b="1" dirty="0" err="1"/>
              <a:t>Nomenao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Mpanavotray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188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4 </a:t>
            </a:r>
            <a:r>
              <a:rPr lang="en-GB" sz="6600" b="1" dirty="0" err="1"/>
              <a:t>Rahatrizay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endParaRPr lang="fr-FR" sz="6600" b="1" dirty="0"/>
          </a:p>
          <a:p>
            <a:pPr algn="ctr"/>
            <a:r>
              <a:rPr lang="en-GB" sz="6600" b="1" dirty="0" err="1"/>
              <a:t>Hihoby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fr-FR" sz="6600" b="1" dirty="0"/>
              <a:t>Fa </a:t>
            </a:r>
            <a:r>
              <a:rPr lang="fr-FR" sz="6600" b="1" dirty="0" err="1"/>
              <a:t>masina</a:t>
            </a:r>
            <a:r>
              <a:rPr lang="fr-FR" sz="6600" b="1" dirty="0"/>
              <a:t> i </a:t>
            </a:r>
            <a:r>
              <a:rPr lang="fr-FR" sz="6600" b="1" dirty="0" err="1"/>
              <a:t>Jehovah</a:t>
            </a:r>
            <a:r>
              <a:rPr lang="fr-FR" sz="6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24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Affichage à l'écran 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2014-07-30T19:37:26Z</dcterms:created>
  <dcterms:modified xsi:type="dcterms:W3CDTF">2014-07-30T19:46:44Z</dcterms:modified>
</cp:coreProperties>
</file>