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DC87-D46A-45F2-A768-C93216AB6BBD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638-4905-4390-A424-D05C37A77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8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DC87-D46A-45F2-A768-C93216AB6BBD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638-4905-4390-A424-D05C37A77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541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DC87-D46A-45F2-A768-C93216AB6BBD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638-4905-4390-A424-D05C37A77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32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DC87-D46A-45F2-A768-C93216AB6BBD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638-4905-4390-A424-D05C37A77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80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DC87-D46A-45F2-A768-C93216AB6BBD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638-4905-4390-A424-D05C37A77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89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DC87-D46A-45F2-A768-C93216AB6BBD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638-4905-4390-A424-D05C37A77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68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DC87-D46A-45F2-A768-C93216AB6BBD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638-4905-4390-A424-D05C37A77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58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DC87-D46A-45F2-A768-C93216AB6BBD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638-4905-4390-A424-D05C37A77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95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DC87-D46A-45F2-A768-C93216AB6BBD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638-4905-4390-A424-D05C37A77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55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DC87-D46A-45F2-A768-C93216AB6BBD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638-4905-4390-A424-D05C37A77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30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6DC87-D46A-45F2-A768-C93216AB6BBD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8E638-4905-4390-A424-D05C37A77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34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6DC87-D46A-45F2-A768-C93216AB6BBD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8E638-4905-4390-A424-D05C37A774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9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89719"/>
            <a:ext cx="9144000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3900" b="1" dirty="0"/>
              <a:t>222</a:t>
            </a:r>
            <a:endParaRPr lang="fr-FR" sz="23900" dirty="0"/>
          </a:p>
        </p:txBody>
      </p:sp>
    </p:spTree>
    <p:extLst>
      <p:ext uri="{BB962C8B-B14F-4D97-AF65-F5344CB8AC3E}">
        <p14:creationId xmlns:p14="http://schemas.microsoft.com/office/powerpoint/2010/main" val="148631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39033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 err="1"/>
              <a:t>Ry</a:t>
            </a:r>
            <a:r>
              <a:rPr lang="en-GB" sz="6000" b="1" dirty="0"/>
              <a:t> Lela </a:t>
            </a:r>
            <a:r>
              <a:rPr lang="en-GB" sz="6000" b="1" dirty="0" err="1"/>
              <a:t>afo</a:t>
            </a:r>
            <a:r>
              <a:rPr lang="en-GB" sz="6000" b="1" dirty="0"/>
              <a:t> </a:t>
            </a:r>
            <a:r>
              <a:rPr lang="en-GB" sz="6000" b="1" dirty="0" err="1"/>
              <a:t>masina</a:t>
            </a:r>
            <a:endParaRPr lang="fr-FR" sz="6000" b="1" dirty="0"/>
          </a:p>
          <a:p>
            <a:pPr algn="ctr"/>
            <a:r>
              <a:rPr lang="en-GB" sz="6000" b="1" dirty="0"/>
              <a:t> </a:t>
            </a:r>
            <a:r>
              <a:rPr lang="en-GB" sz="6000" b="1" dirty="0" err="1" smtClean="0"/>
              <a:t>Nilatsaka</a:t>
            </a:r>
            <a:r>
              <a:rPr lang="en-GB" sz="6000" b="1" dirty="0" smtClean="0"/>
              <a:t> </a:t>
            </a:r>
            <a:r>
              <a:rPr lang="en-GB" sz="6000" b="1" dirty="0" err="1"/>
              <a:t>fahiny</a:t>
            </a:r>
            <a:endParaRPr lang="fr-FR" sz="6000" b="1" dirty="0"/>
          </a:p>
          <a:p>
            <a:pPr algn="ctr"/>
            <a:r>
              <a:rPr lang="en-GB" sz="6000" b="1" dirty="0" smtClean="0"/>
              <a:t>Tan-</a:t>
            </a:r>
            <a:r>
              <a:rPr lang="en-GB" sz="6000" b="1" dirty="0" err="1" smtClean="0"/>
              <a:t>dohan’ny</a:t>
            </a:r>
            <a:r>
              <a:rPr lang="en-GB" sz="6000" b="1" dirty="0" smtClean="0"/>
              <a:t> </a:t>
            </a:r>
            <a:r>
              <a:rPr lang="en-GB" sz="6000" b="1" dirty="0" err="1"/>
              <a:t>mpianatra</a:t>
            </a:r>
            <a:endParaRPr lang="fr-FR" sz="6000" b="1" dirty="0"/>
          </a:p>
          <a:p>
            <a:pPr algn="ctr"/>
            <a:r>
              <a:rPr lang="en-GB" sz="6000" b="1" dirty="0"/>
              <a:t>  </a:t>
            </a:r>
            <a:r>
              <a:rPr lang="en-GB" sz="6000" b="1" dirty="0" err="1" smtClean="0"/>
              <a:t>Sy</a:t>
            </a:r>
            <a:r>
              <a:rPr lang="en-GB" sz="6000" b="1" dirty="0" smtClean="0"/>
              <a:t> </a:t>
            </a:r>
            <a:r>
              <a:rPr lang="en-GB" sz="6000" b="1" dirty="0" err="1"/>
              <a:t>tao</a:t>
            </a:r>
            <a:r>
              <a:rPr lang="en-GB" sz="6000" b="1" dirty="0"/>
              <a:t> </a:t>
            </a:r>
            <a:r>
              <a:rPr lang="en-GB" sz="6000" b="1" dirty="0" err="1"/>
              <a:t>anaty</a:t>
            </a:r>
            <a:r>
              <a:rPr lang="en-GB" sz="6000" b="1" dirty="0"/>
              <a:t> </a:t>
            </a:r>
            <a:r>
              <a:rPr lang="en-GB" sz="6000" b="1" dirty="0" err="1"/>
              <a:t>fony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</a:t>
            </a:r>
            <a:r>
              <a:rPr lang="en-GB" sz="6000" b="1" dirty="0" err="1" smtClean="0"/>
              <a:t>Miandry</a:t>
            </a:r>
            <a:r>
              <a:rPr lang="en-GB" sz="6000" b="1" dirty="0" smtClean="0"/>
              <a:t> </a:t>
            </a:r>
            <a:r>
              <a:rPr lang="en-GB" sz="6000" b="1" dirty="0" err="1"/>
              <a:t>fatratra</a:t>
            </a:r>
            <a:r>
              <a:rPr lang="en-GB" sz="6000" b="1" dirty="0"/>
              <a:t> </a:t>
            </a:r>
            <a:r>
              <a:rPr lang="en-GB" sz="6000" b="1" dirty="0" err="1" smtClean="0"/>
              <a:t>Anao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12482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7025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 err="1" smtClean="0"/>
              <a:t>Izahay</a:t>
            </a:r>
            <a:r>
              <a:rPr lang="en-GB" sz="6000" b="1" dirty="0" smtClean="0"/>
              <a:t> </a:t>
            </a:r>
            <a:r>
              <a:rPr lang="en-GB" sz="6000" b="1" dirty="0" err="1"/>
              <a:t>mivory</a:t>
            </a:r>
            <a:r>
              <a:rPr lang="en-GB" sz="6000" b="1" dirty="0"/>
              <a:t> </a:t>
            </a:r>
            <a:r>
              <a:rPr lang="en-GB" sz="6000" b="1" dirty="0" err="1"/>
              <a:t>eto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 </a:t>
            </a:r>
            <a:r>
              <a:rPr lang="en-GB" sz="6000" b="1" dirty="0" smtClean="0"/>
              <a:t>:</a:t>
            </a:r>
            <a:endParaRPr lang="fr-FR" sz="6000" b="1" dirty="0" smtClean="0"/>
          </a:p>
          <a:p>
            <a:pPr algn="ctr"/>
            <a:r>
              <a:rPr lang="en-GB" sz="6000" b="1" dirty="0" err="1" smtClean="0"/>
              <a:t>Avia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ry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Fanahy</a:t>
            </a:r>
            <a:r>
              <a:rPr lang="en-GB" sz="6000" b="1" dirty="0" smtClean="0"/>
              <a:t> !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</a:t>
            </a:r>
            <a:r>
              <a:rPr lang="en-GB" sz="6000" b="1" dirty="0" err="1" smtClean="0"/>
              <a:t>Avia</a:t>
            </a:r>
            <a:r>
              <a:rPr lang="en-GB" sz="6000" b="1" dirty="0" smtClean="0"/>
              <a:t>, </a:t>
            </a:r>
            <a:r>
              <a:rPr lang="en-GB" sz="6000" b="1" dirty="0" err="1" smtClean="0"/>
              <a:t>ry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Jesosy</a:t>
            </a:r>
            <a:r>
              <a:rPr lang="en-GB" sz="6000" b="1" dirty="0" smtClean="0"/>
              <a:t> ô !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</a:t>
            </a:r>
            <a:r>
              <a:rPr lang="en-GB" sz="6000" b="1" dirty="0" err="1" smtClean="0"/>
              <a:t>Atreho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mpianatrao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</a:t>
            </a:r>
            <a:r>
              <a:rPr lang="en-GB" sz="6000" b="1" dirty="0" err="1" smtClean="0"/>
              <a:t>Ho</a:t>
            </a:r>
            <a:r>
              <a:rPr lang="en-GB" sz="6000" b="1" dirty="0" smtClean="0"/>
              <a:t> </a:t>
            </a:r>
            <a:r>
              <a:rPr lang="en-GB" sz="6000" b="1" dirty="0" err="1"/>
              <a:t>velona</a:t>
            </a:r>
            <a:r>
              <a:rPr lang="en-GB" sz="6000" b="1" dirty="0"/>
              <a:t> am-</a:t>
            </a:r>
            <a:r>
              <a:rPr lang="en-GB" sz="6000" b="1" dirty="0" err="1"/>
              <a:t>panahy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58269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45</Words>
  <Application>Microsoft Office PowerPoint</Application>
  <PresentationFormat>Affichage à l'écran (16:9)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2</cp:revision>
  <dcterms:created xsi:type="dcterms:W3CDTF">2014-07-30T19:55:32Z</dcterms:created>
  <dcterms:modified xsi:type="dcterms:W3CDTF">2014-07-30T19:59:54Z</dcterms:modified>
</cp:coreProperties>
</file>