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5A15-403B-410A-AF7B-47318AE590D1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B1E1-59F0-4703-B28A-B4CD2A1DC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86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5A15-403B-410A-AF7B-47318AE590D1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B1E1-59F0-4703-B28A-B4CD2A1DC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48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5A15-403B-410A-AF7B-47318AE590D1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B1E1-59F0-4703-B28A-B4CD2A1DC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19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5A15-403B-410A-AF7B-47318AE590D1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B1E1-59F0-4703-B28A-B4CD2A1DC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97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5A15-403B-410A-AF7B-47318AE590D1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B1E1-59F0-4703-B28A-B4CD2A1DC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47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5A15-403B-410A-AF7B-47318AE590D1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B1E1-59F0-4703-B28A-B4CD2A1DC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38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5A15-403B-410A-AF7B-47318AE590D1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B1E1-59F0-4703-B28A-B4CD2A1DC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8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5A15-403B-410A-AF7B-47318AE590D1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B1E1-59F0-4703-B28A-B4CD2A1DC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19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5A15-403B-410A-AF7B-47318AE590D1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B1E1-59F0-4703-B28A-B4CD2A1DC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72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5A15-403B-410A-AF7B-47318AE590D1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B1E1-59F0-4703-B28A-B4CD2A1DC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85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5A15-403B-410A-AF7B-47318AE590D1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B1E1-59F0-4703-B28A-B4CD2A1DC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03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15A15-403B-410A-AF7B-47318AE590D1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9B1E1-59F0-4703-B28A-B4CD2A1DC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7534"/>
            <a:ext cx="9144000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3900" b="1" dirty="0"/>
              <a:t>223</a:t>
            </a:r>
            <a:endParaRPr lang="fr-FR" sz="23900" dirty="0"/>
          </a:p>
        </p:txBody>
      </p:sp>
    </p:spTree>
    <p:extLst>
      <p:ext uri="{BB962C8B-B14F-4D97-AF65-F5344CB8AC3E}">
        <p14:creationId xmlns:p14="http://schemas.microsoft.com/office/powerpoint/2010/main" val="218719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7494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800" b="1" dirty="0"/>
              <a:t>1 </a:t>
            </a:r>
            <a:r>
              <a:rPr lang="en-GB" sz="4800" b="1" dirty="0" err="1"/>
              <a:t>Mba</a:t>
            </a:r>
            <a:r>
              <a:rPr lang="en-GB" sz="4800" b="1" dirty="0"/>
              <a:t> </a:t>
            </a:r>
            <a:r>
              <a:rPr lang="en-GB" sz="4800" b="1" dirty="0" err="1"/>
              <a:t>avia</a:t>
            </a:r>
            <a:r>
              <a:rPr lang="en-GB" sz="4800" b="1" dirty="0"/>
              <a:t>, </a:t>
            </a:r>
            <a:r>
              <a:rPr lang="en-GB" sz="4800" b="1" dirty="0" err="1"/>
              <a:t>malakia</a:t>
            </a:r>
            <a:r>
              <a:rPr lang="en-GB" sz="4800" b="1" dirty="0"/>
              <a:t>,</a:t>
            </a:r>
            <a:endParaRPr lang="fr-FR" sz="4800" b="1" dirty="0"/>
          </a:p>
          <a:p>
            <a:pPr algn="ctr"/>
            <a:r>
              <a:rPr lang="en-GB" sz="4800" b="1" dirty="0"/>
              <a:t>   </a:t>
            </a:r>
            <a:r>
              <a:rPr lang="en-GB" sz="4800" b="1" dirty="0" err="1"/>
              <a:t>Ry</a:t>
            </a:r>
            <a:r>
              <a:rPr lang="en-GB" sz="4800" b="1" dirty="0"/>
              <a:t> </a:t>
            </a:r>
            <a:r>
              <a:rPr lang="en-GB" sz="4800" b="1" dirty="0" err="1"/>
              <a:t>mangetaheta</a:t>
            </a:r>
            <a:r>
              <a:rPr lang="en-GB" sz="4800" b="1" dirty="0"/>
              <a:t> ô !</a:t>
            </a:r>
            <a:endParaRPr lang="fr-FR" sz="4800" b="1" dirty="0"/>
          </a:p>
          <a:p>
            <a:pPr algn="ctr"/>
            <a:r>
              <a:rPr lang="en-GB" sz="4800" b="1" dirty="0"/>
              <a:t>   </a:t>
            </a:r>
            <a:r>
              <a:rPr lang="en-GB" sz="4800" b="1" dirty="0" err="1"/>
              <a:t>Teny</a:t>
            </a:r>
            <a:r>
              <a:rPr lang="en-GB" sz="4800" b="1" dirty="0"/>
              <a:t> </a:t>
            </a:r>
            <a:r>
              <a:rPr lang="en-GB" sz="4800" b="1" dirty="0" err="1"/>
              <a:t>tsara</a:t>
            </a:r>
            <a:r>
              <a:rPr lang="en-GB" sz="4800" b="1" dirty="0"/>
              <a:t> no </a:t>
            </a:r>
            <a:r>
              <a:rPr lang="en-GB" sz="4800" b="1" dirty="0" err="1"/>
              <a:t>ambara</a:t>
            </a:r>
            <a:r>
              <a:rPr lang="en-GB" sz="4800" b="1" dirty="0"/>
              <a:t>,</a:t>
            </a:r>
            <a:endParaRPr lang="fr-FR" sz="4800" b="1" dirty="0"/>
          </a:p>
          <a:p>
            <a:pPr algn="ctr"/>
            <a:r>
              <a:rPr lang="en-GB" sz="4800" b="1" dirty="0"/>
              <a:t>   </a:t>
            </a:r>
            <a:r>
              <a:rPr lang="en-GB" sz="4800" b="1" dirty="0" err="1"/>
              <a:t>Ka</a:t>
            </a:r>
            <a:r>
              <a:rPr lang="en-GB" sz="4800" b="1" dirty="0"/>
              <a:t> </a:t>
            </a:r>
            <a:r>
              <a:rPr lang="en-GB" sz="4800" b="1" dirty="0" err="1"/>
              <a:t>Henoy</a:t>
            </a:r>
            <a:r>
              <a:rPr lang="en-GB" sz="4800" b="1" dirty="0"/>
              <a:t> </a:t>
            </a:r>
            <a:r>
              <a:rPr lang="en-GB" sz="4800" b="1" dirty="0" err="1"/>
              <a:t>eram-po</a:t>
            </a:r>
            <a:r>
              <a:rPr lang="en-GB" sz="4800" b="1" dirty="0"/>
              <a:t>,</a:t>
            </a:r>
            <a:endParaRPr lang="fr-FR" sz="4800" b="1" dirty="0"/>
          </a:p>
          <a:p>
            <a:pPr algn="ctr"/>
            <a:r>
              <a:rPr lang="en-GB" sz="4800" b="1" dirty="0"/>
              <a:t> </a:t>
            </a:r>
            <a:r>
              <a:rPr lang="en-GB" sz="4800" b="1" dirty="0" err="1" smtClean="0"/>
              <a:t>Fa</a:t>
            </a:r>
            <a:r>
              <a:rPr lang="en-GB" sz="4800" b="1" dirty="0" smtClean="0"/>
              <a:t> </a:t>
            </a:r>
            <a:r>
              <a:rPr lang="en-GB" sz="4800" b="1" dirty="0" err="1"/>
              <a:t>Jesosy</a:t>
            </a:r>
            <a:r>
              <a:rPr lang="en-GB" sz="4800" b="1" dirty="0"/>
              <a:t> </a:t>
            </a:r>
            <a:r>
              <a:rPr lang="en-GB" sz="4800" b="1" dirty="0" err="1"/>
              <a:t>ranon’aina</a:t>
            </a:r>
            <a:endParaRPr lang="fr-FR" sz="4800" b="1" dirty="0"/>
          </a:p>
          <a:p>
            <a:pPr algn="ctr"/>
            <a:r>
              <a:rPr lang="en-GB" sz="4800" b="1" dirty="0"/>
              <a:t>   No </a:t>
            </a:r>
            <a:r>
              <a:rPr lang="en-GB" sz="4800" b="1" dirty="0" err="1"/>
              <a:t>torina</a:t>
            </a:r>
            <a:r>
              <a:rPr lang="en-GB" sz="4800" b="1" dirty="0"/>
              <a:t> </a:t>
            </a:r>
            <a:r>
              <a:rPr lang="en-GB" sz="4800" b="1" dirty="0" err="1"/>
              <a:t>sy</a:t>
            </a:r>
            <a:r>
              <a:rPr lang="en-GB" sz="4800" b="1" dirty="0"/>
              <a:t> </a:t>
            </a:r>
            <a:r>
              <a:rPr lang="en-GB" sz="4800" b="1" dirty="0" err="1"/>
              <a:t>lazaina</a:t>
            </a:r>
            <a:r>
              <a:rPr lang="en-GB" sz="4800" b="1" dirty="0"/>
              <a:t>.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97735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147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/>
              <a:t>2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Mpamonjy</a:t>
            </a:r>
            <a:r>
              <a:rPr lang="en-GB" sz="5400" b="1" dirty="0"/>
              <a:t>  </a:t>
            </a:r>
            <a:r>
              <a:rPr lang="en-GB" sz="5400" b="1" dirty="0" err="1"/>
              <a:t>mahavonjy</a:t>
            </a:r>
            <a:r>
              <a:rPr lang="en-GB" sz="5400" b="1" dirty="0"/>
              <a:t>,</a:t>
            </a:r>
            <a:endParaRPr lang="fr-FR" sz="5400" b="1" dirty="0"/>
          </a:p>
          <a:p>
            <a:pPr algn="ctr"/>
            <a:r>
              <a:rPr lang="en-GB" sz="5400" b="1" dirty="0"/>
              <a:t>  </a:t>
            </a:r>
            <a:r>
              <a:rPr lang="en-GB" sz="5400" b="1" dirty="0" err="1" smtClean="0"/>
              <a:t>Mahatonga</a:t>
            </a:r>
            <a:r>
              <a:rPr lang="en-GB" sz="5400" b="1" dirty="0" smtClean="0"/>
              <a:t> </a:t>
            </a:r>
            <a:r>
              <a:rPr lang="en-GB" sz="5400" b="1" dirty="0" err="1"/>
              <a:t>soa</a:t>
            </a:r>
            <a:r>
              <a:rPr lang="en-GB" sz="5400" b="1" dirty="0"/>
              <a:t> be,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maintsy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tra-bonjy</a:t>
            </a:r>
            <a:endParaRPr lang="fr-FR" sz="5400" b="1" dirty="0"/>
          </a:p>
          <a:p>
            <a:pPr algn="ctr"/>
            <a:r>
              <a:rPr lang="en-GB" sz="5400" b="1" dirty="0"/>
              <a:t>  </a:t>
            </a:r>
            <a:r>
              <a:rPr lang="en-GB" sz="5400" b="1" i="1" dirty="0" err="1" smtClean="0"/>
              <a:t>I</a:t>
            </a:r>
            <a:r>
              <a:rPr lang="en-GB" sz="5400" b="1" dirty="0" err="1" smtClean="0"/>
              <a:t>zay</a:t>
            </a:r>
            <a:r>
              <a:rPr lang="en-GB" sz="5400" b="1" dirty="0" smtClean="0"/>
              <a:t> </a:t>
            </a:r>
            <a:r>
              <a:rPr lang="en-GB" sz="5400" b="1" dirty="0" err="1"/>
              <a:t>manatona</a:t>
            </a:r>
            <a:r>
              <a:rPr lang="en-GB" sz="5400" b="1" dirty="0"/>
              <a:t> </a:t>
            </a:r>
            <a:r>
              <a:rPr lang="en-GB" sz="5400" b="1" dirty="0" err="1"/>
              <a:t>Azy</a:t>
            </a:r>
            <a:r>
              <a:rPr lang="en-GB" sz="5400" b="1" dirty="0"/>
              <a:t> re ;</a:t>
            </a:r>
            <a:endParaRPr lang="fr-FR" sz="5400" b="1" dirty="0"/>
          </a:p>
          <a:p>
            <a:pPr algn="ctr"/>
            <a:r>
              <a:rPr lang="en-GB" sz="5400" b="1" dirty="0"/>
              <a:t>  </a:t>
            </a:r>
            <a:r>
              <a:rPr lang="en-GB" sz="5400" b="1" dirty="0" err="1" smtClean="0"/>
              <a:t>Ka</a:t>
            </a:r>
            <a:r>
              <a:rPr lang="en-GB" sz="5400" b="1" dirty="0" smtClean="0"/>
              <a:t> </a:t>
            </a:r>
            <a:r>
              <a:rPr lang="en-GB" sz="5400" b="1" dirty="0" err="1"/>
              <a:t>henoinao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teny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/>
              <a:t>Manambara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omeny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40471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683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800" b="1" dirty="0"/>
              <a:t>3 </a:t>
            </a:r>
            <a:r>
              <a:rPr lang="en-GB" sz="4800" b="1" dirty="0" err="1"/>
              <a:t>Mba</a:t>
            </a:r>
            <a:r>
              <a:rPr lang="en-GB" sz="4800" b="1" dirty="0"/>
              <a:t> </a:t>
            </a:r>
            <a:r>
              <a:rPr lang="en-GB" sz="4800" b="1" dirty="0" err="1"/>
              <a:t>tariho</a:t>
            </a:r>
            <a:r>
              <a:rPr lang="en-GB" sz="4800" b="1" dirty="0"/>
              <a:t>  </a:t>
            </a:r>
            <a:r>
              <a:rPr lang="en-GB" sz="4800" b="1" dirty="0" err="1"/>
              <a:t>sy</a:t>
            </a:r>
            <a:r>
              <a:rPr lang="en-GB" sz="4800" b="1" dirty="0"/>
              <a:t>  </a:t>
            </a:r>
            <a:r>
              <a:rPr lang="en-GB" sz="4800" b="1" dirty="0" err="1"/>
              <a:t>tahio</a:t>
            </a:r>
            <a:endParaRPr lang="fr-FR" sz="4800" b="1" dirty="0"/>
          </a:p>
          <a:p>
            <a:pPr algn="ctr"/>
            <a:r>
              <a:rPr lang="en-GB" sz="4800" b="1" dirty="0"/>
              <a:t>   </a:t>
            </a:r>
            <a:r>
              <a:rPr lang="en-GB" sz="4800" b="1" dirty="0" err="1"/>
              <a:t>Aho</a:t>
            </a:r>
            <a:r>
              <a:rPr lang="en-GB" sz="4800" b="1" dirty="0"/>
              <a:t>, </a:t>
            </a:r>
            <a:r>
              <a:rPr lang="en-GB" sz="4800" b="1" dirty="0" err="1"/>
              <a:t>ry</a:t>
            </a:r>
            <a:r>
              <a:rPr lang="en-GB" sz="4800" b="1" dirty="0"/>
              <a:t> </a:t>
            </a:r>
            <a:r>
              <a:rPr lang="en-GB" sz="4800" b="1" dirty="0" err="1"/>
              <a:t>Jesosy</a:t>
            </a:r>
            <a:r>
              <a:rPr lang="en-GB" sz="4800" b="1" dirty="0"/>
              <a:t> ô !</a:t>
            </a:r>
            <a:endParaRPr lang="fr-FR" sz="4800" b="1" dirty="0"/>
          </a:p>
          <a:p>
            <a:pPr algn="ctr"/>
            <a:r>
              <a:rPr lang="en-GB" sz="4800" b="1" dirty="0"/>
              <a:t>   </a:t>
            </a:r>
            <a:r>
              <a:rPr lang="en-GB" sz="4800" b="1" dirty="0" err="1"/>
              <a:t>Mba</a:t>
            </a:r>
            <a:r>
              <a:rPr lang="en-GB" sz="4800" b="1" dirty="0"/>
              <a:t> </a:t>
            </a:r>
            <a:r>
              <a:rPr lang="en-GB" sz="4800" b="1" dirty="0" err="1"/>
              <a:t>ho</a:t>
            </a:r>
            <a:r>
              <a:rPr lang="en-GB" sz="4800" b="1" dirty="0"/>
              <a:t> </a:t>
            </a:r>
            <a:r>
              <a:rPr lang="en-GB" sz="4800" b="1" dirty="0" err="1"/>
              <a:t>ahy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fanahy</a:t>
            </a:r>
            <a:r>
              <a:rPr lang="en-GB" sz="4800" b="1" dirty="0"/>
              <a:t>,</a:t>
            </a:r>
            <a:endParaRPr lang="fr-FR" sz="4800" b="1" dirty="0"/>
          </a:p>
          <a:p>
            <a:pPr algn="ctr"/>
            <a:r>
              <a:rPr lang="en-GB" sz="4800" b="1" dirty="0"/>
              <a:t>   </a:t>
            </a:r>
            <a:r>
              <a:rPr lang="en-GB" sz="4800" b="1" dirty="0" err="1"/>
              <a:t>Hanazava</a:t>
            </a:r>
            <a:r>
              <a:rPr lang="en-GB" sz="4800" b="1" dirty="0"/>
              <a:t> </a:t>
            </a:r>
            <a:r>
              <a:rPr lang="en-GB" sz="4800" b="1" dirty="0" err="1"/>
              <a:t>ao</a:t>
            </a:r>
            <a:r>
              <a:rPr lang="en-GB" sz="4800" b="1" dirty="0"/>
              <a:t> am-</a:t>
            </a:r>
            <a:r>
              <a:rPr lang="en-GB" sz="4800" b="1" dirty="0" err="1"/>
              <a:t>po</a:t>
            </a:r>
            <a:r>
              <a:rPr lang="en-GB" sz="4800" b="1" dirty="0"/>
              <a:t>.</a:t>
            </a:r>
            <a:endParaRPr lang="fr-FR" sz="4800" b="1" dirty="0"/>
          </a:p>
          <a:p>
            <a:pPr algn="ctr"/>
            <a:r>
              <a:rPr lang="en-GB" sz="4800" b="1" dirty="0"/>
              <a:t> </a:t>
            </a:r>
            <a:r>
              <a:rPr lang="en-GB" sz="4800" b="1" dirty="0" err="1" smtClean="0"/>
              <a:t>Hampahery</a:t>
            </a:r>
            <a:r>
              <a:rPr lang="en-GB" sz="4800" b="1" dirty="0" smtClean="0"/>
              <a:t> </a:t>
            </a:r>
            <a:r>
              <a:rPr lang="en-GB" sz="4800" b="1" dirty="0" err="1"/>
              <a:t>fo</a:t>
            </a:r>
            <a:r>
              <a:rPr lang="en-GB" sz="4800" b="1" dirty="0"/>
              <a:t> </a:t>
            </a:r>
            <a:r>
              <a:rPr lang="en-GB" sz="4800" b="1" dirty="0" err="1"/>
              <a:t>sy</a:t>
            </a:r>
            <a:r>
              <a:rPr lang="en-GB" sz="4800" b="1" dirty="0"/>
              <a:t> </a:t>
            </a:r>
            <a:r>
              <a:rPr lang="en-GB" sz="4800" b="1" dirty="0" err="1"/>
              <a:t>saina</a:t>
            </a:r>
            <a:r>
              <a:rPr lang="en-GB" sz="4800" b="1" dirty="0"/>
              <a:t>,</a:t>
            </a:r>
            <a:endParaRPr lang="fr-FR" sz="4800" b="1" dirty="0"/>
          </a:p>
          <a:p>
            <a:pPr algn="ctr"/>
            <a:r>
              <a:rPr lang="en-GB" sz="4800" b="1" dirty="0"/>
              <a:t> 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Ka</a:t>
            </a:r>
            <a:r>
              <a:rPr lang="en-GB" sz="4800" b="1" dirty="0" smtClean="0"/>
              <a:t> </a:t>
            </a:r>
            <a:r>
              <a:rPr lang="en-GB" sz="4800" b="1" dirty="0" err="1"/>
              <a:t>hamelona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aina</a:t>
            </a:r>
            <a:r>
              <a:rPr lang="en-GB" sz="4800" b="1" dirty="0"/>
              <a:t>.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97499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101</Words>
  <Application>Microsoft Office PowerPoint</Application>
  <PresentationFormat>Affichage à l'écran (16:9)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5</cp:revision>
  <dcterms:created xsi:type="dcterms:W3CDTF">2014-07-30T19:59:56Z</dcterms:created>
  <dcterms:modified xsi:type="dcterms:W3CDTF">2014-07-30T20:05:19Z</dcterms:modified>
</cp:coreProperties>
</file>