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3F15-E263-4459-AAB3-B3A157D5DC08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AAC-EB19-442B-8733-E5BCBC1036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36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3F15-E263-4459-AAB3-B3A157D5DC08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AAC-EB19-442B-8733-E5BCBC1036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51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3F15-E263-4459-AAB3-B3A157D5DC08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AAC-EB19-442B-8733-E5BCBC1036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24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3F15-E263-4459-AAB3-B3A157D5DC08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AAC-EB19-442B-8733-E5BCBC1036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83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3F15-E263-4459-AAB3-B3A157D5DC08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AAC-EB19-442B-8733-E5BCBC1036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96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3F15-E263-4459-AAB3-B3A157D5DC08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AAC-EB19-442B-8733-E5BCBC1036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29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3F15-E263-4459-AAB3-B3A157D5DC08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AAC-EB19-442B-8733-E5BCBC1036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75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3F15-E263-4459-AAB3-B3A157D5DC08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AAC-EB19-442B-8733-E5BCBC1036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21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3F15-E263-4459-AAB3-B3A157D5DC08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AAC-EB19-442B-8733-E5BCBC1036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16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3F15-E263-4459-AAB3-B3A157D5DC08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AAC-EB19-442B-8733-E5BCBC1036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07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3F15-E263-4459-AAB3-B3A157D5DC08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AAC-EB19-442B-8733-E5BCBC1036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33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23F15-E263-4459-AAB3-B3A157D5DC08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BAAAC-EB19-442B-8733-E5BCBC1036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10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7494"/>
            <a:ext cx="9144000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700" b="1" dirty="0"/>
              <a:t>224</a:t>
            </a:r>
            <a:endParaRPr lang="fr-FR" sz="28700" dirty="0"/>
          </a:p>
        </p:txBody>
      </p:sp>
    </p:spTree>
    <p:extLst>
      <p:ext uri="{BB962C8B-B14F-4D97-AF65-F5344CB8AC3E}">
        <p14:creationId xmlns:p14="http://schemas.microsoft.com/office/powerpoint/2010/main" val="368317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5486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800" b="1" dirty="0"/>
              <a:t>1 </a:t>
            </a:r>
            <a:r>
              <a:rPr lang="en-GB" sz="4800" b="1" dirty="0" err="1"/>
              <a:t>Tafavory</a:t>
            </a:r>
            <a:r>
              <a:rPr lang="en-GB" sz="4800" b="1" dirty="0"/>
              <a:t> </a:t>
            </a:r>
            <a:r>
              <a:rPr lang="en-GB" sz="4800" b="1" i="1" dirty="0" err="1"/>
              <a:t>i</a:t>
            </a:r>
            <a:r>
              <a:rPr lang="en-GB" sz="4800" b="1" dirty="0" err="1"/>
              <a:t>zahay</a:t>
            </a:r>
            <a:r>
              <a:rPr lang="en-GB" sz="4800" b="1" dirty="0"/>
              <a:t> </a:t>
            </a:r>
            <a:r>
              <a:rPr lang="en-GB" sz="4800" b="1" dirty="0" err="1"/>
              <a:t>ka</a:t>
            </a:r>
            <a:r>
              <a:rPr lang="en-GB" sz="4800" b="1" dirty="0"/>
              <a:t> </a:t>
            </a:r>
            <a:r>
              <a:rPr lang="en-GB" sz="4800" b="1" dirty="0" err="1" smtClean="0"/>
              <a:t>manaton</a:t>
            </a:r>
            <a:r>
              <a:rPr lang="en-GB" sz="4800" b="1" i="1" dirty="0" err="1" smtClean="0"/>
              <a:t>a</a:t>
            </a:r>
            <a:endParaRPr lang="fr-FR" sz="4800" b="1" dirty="0"/>
          </a:p>
          <a:p>
            <a:pPr algn="ctr"/>
            <a:r>
              <a:rPr lang="en-GB" sz="4800" b="1" dirty="0" smtClean="0"/>
              <a:t> </a:t>
            </a:r>
            <a:r>
              <a:rPr lang="en-GB" sz="4800" b="1" dirty="0" err="1"/>
              <a:t>Anao</a:t>
            </a:r>
            <a:endParaRPr lang="fr-FR" sz="4800" b="1" dirty="0"/>
          </a:p>
          <a:p>
            <a:pPr algn="ctr"/>
            <a:r>
              <a:rPr lang="en-GB" sz="4800" b="1" dirty="0" smtClean="0"/>
              <a:t> </a:t>
            </a:r>
            <a:r>
              <a:rPr lang="en-GB" sz="4800" b="1" dirty="0" err="1" smtClean="0"/>
              <a:t>Zanahary</a:t>
            </a:r>
            <a:r>
              <a:rPr lang="en-GB" sz="4800" b="1" dirty="0" smtClean="0"/>
              <a:t> </a:t>
            </a:r>
            <a:r>
              <a:rPr lang="en-GB" sz="4800" b="1" dirty="0" err="1"/>
              <a:t>nahary</a:t>
            </a:r>
            <a:r>
              <a:rPr lang="en-GB" sz="4800" b="1" dirty="0"/>
              <a:t> </a:t>
            </a:r>
            <a:r>
              <a:rPr lang="en-GB" sz="4800" b="1" dirty="0" err="1"/>
              <a:t>anay</a:t>
            </a:r>
            <a:r>
              <a:rPr lang="en-GB" sz="4800" b="1" dirty="0"/>
              <a:t> </a:t>
            </a:r>
            <a:r>
              <a:rPr lang="en-GB" sz="4800" b="1" dirty="0" smtClean="0"/>
              <a:t>;</a:t>
            </a:r>
            <a:endParaRPr lang="fr-FR" sz="4800" b="1" dirty="0" smtClean="0"/>
          </a:p>
          <a:p>
            <a:pPr algn="ctr"/>
            <a:r>
              <a:rPr lang="en-GB" sz="4800" b="1" dirty="0" smtClean="0"/>
              <a:t> </a:t>
            </a:r>
            <a:r>
              <a:rPr lang="en-GB" sz="4800" b="1" dirty="0" err="1"/>
              <a:t>Ka</a:t>
            </a:r>
            <a:r>
              <a:rPr lang="en-GB" sz="4800" b="1" dirty="0"/>
              <a:t> </a:t>
            </a:r>
            <a:r>
              <a:rPr lang="en-GB" sz="4800" b="1" dirty="0" err="1"/>
              <a:t>mba</a:t>
            </a:r>
            <a:r>
              <a:rPr lang="en-GB" sz="4800" b="1" dirty="0"/>
              <a:t> </a:t>
            </a:r>
            <a:r>
              <a:rPr lang="en-GB" sz="4800" b="1" dirty="0" err="1"/>
              <a:t>raiso</a:t>
            </a:r>
            <a:r>
              <a:rPr lang="en-GB" sz="4800" b="1" dirty="0"/>
              <a:t> </a:t>
            </a:r>
            <a:r>
              <a:rPr lang="en-GB" sz="4800" b="1" dirty="0" err="1"/>
              <a:t>izao</a:t>
            </a:r>
            <a:endParaRPr lang="fr-FR" sz="4800" b="1" dirty="0"/>
          </a:p>
          <a:p>
            <a:pPr algn="ctr"/>
            <a:r>
              <a:rPr lang="en-GB" sz="4800" b="1" dirty="0" smtClean="0"/>
              <a:t>  </a:t>
            </a:r>
            <a:r>
              <a:rPr lang="en-GB" sz="4800" b="1" dirty="0" err="1"/>
              <a:t>Izahay</a:t>
            </a:r>
            <a:r>
              <a:rPr lang="en-GB" sz="4800" b="1" dirty="0"/>
              <a:t> </a:t>
            </a:r>
            <a:r>
              <a:rPr lang="en-GB" sz="4800" b="1" dirty="0" err="1"/>
              <a:t>Zanakao</a:t>
            </a:r>
            <a:r>
              <a:rPr lang="en-GB" sz="4800" b="1" dirty="0"/>
              <a:t> ;</a:t>
            </a:r>
            <a:endParaRPr lang="fr-FR" sz="4800" b="1" dirty="0"/>
          </a:p>
          <a:p>
            <a:pPr algn="ctr"/>
            <a:r>
              <a:rPr lang="en-GB" sz="4800" b="1" dirty="0"/>
              <a:t>  </a:t>
            </a:r>
            <a:r>
              <a:rPr lang="en-GB" sz="4800" b="1" dirty="0" err="1" smtClean="0"/>
              <a:t>Aza</a:t>
            </a:r>
            <a:r>
              <a:rPr lang="en-GB" sz="4800" b="1" dirty="0" smtClean="0"/>
              <a:t> </a:t>
            </a:r>
            <a:r>
              <a:rPr lang="en-GB" sz="4800" b="1" dirty="0" err="1"/>
              <a:t>lavina</a:t>
            </a:r>
            <a:r>
              <a:rPr lang="en-GB" sz="4800" b="1" dirty="0"/>
              <a:t> re </a:t>
            </a:r>
            <a:r>
              <a:rPr lang="en-GB" sz="4800" b="1" dirty="0" err="1"/>
              <a:t>izahay</a:t>
            </a:r>
            <a:r>
              <a:rPr lang="en-GB" sz="4800" b="1" dirty="0"/>
              <a:t> !</a:t>
            </a:r>
            <a:endParaRPr lang="fr-FR" sz="4800" b="1" dirty="0"/>
          </a:p>
          <a:p>
            <a:r>
              <a:rPr lang="en-GB" sz="3200" b="1" dirty="0"/>
              <a:t> 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33887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20538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/>
              <a:t>2 </a:t>
            </a:r>
            <a:r>
              <a:rPr lang="en-GB" sz="5400" b="1" dirty="0" err="1"/>
              <a:t>Tafavory</a:t>
            </a:r>
            <a:r>
              <a:rPr lang="en-GB" sz="5400" b="1" dirty="0"/>
              <a:t> </a:t>
            </a:r>
            <a:r>
              <a:rPr lang="en-GB" sz="5400" b="1" dirty="0" err="1"/>
              <a:t>izahay</a:t>
            </a:r>
            <a:r>
              <a:rPr lang="en-GB" sz="5400" b="1" dirty="0"/>
              <a:t>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miantso</a:t>
            </a:r>
            <a:endParaRPr lang="fr-FR" sz="5400" b="1" dirty="0"/>
          </a:p>
          <a:p>
            <a:pPr algn="ctr"/>
            <a:r>
              <a:rPr lang="en-GB" sz="5400" b="1" dirty="0"/>
              <a:t> 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Anao</a:t>
            </a:r>
            <a:endParaRPr lang="fr-FR" sz="5400" b="1" dirty="0"/>
          </a:p>
          <a:p>
            <a:pPr algn="ctr"/>
            <a:r>
              <a:rPr lang="en-GB" sz="5400" b="1" dirty="0"/>
              <a:t>  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Ry</a:t>
            </a:r>
            <a:r>
              <a:rPr lang="en-GB" sz="5400" b="1" dirty="0" smtClean="0"/>
              <a:t> </a:t>
            </a:r>
            <a:r>
              <a:rPr lang="en-GB" sz="5400" b="1" dirty="0" err="1"/>
              <a:t>Jeso</a:t>
            </a:r>
            <a:r>
              <a:rPr lang="en-GB" sz="5400" b="1" dirty="0"/>
              <a:t> </a:t>
            </a:r>
            <a:r>
              <a:rPr lang="en-GB" sz="5400" b="1" dirty="0" err="1"/>
              <a:t>Mpamonjy</a:t>
            </a:r>
            <a:r>
              <a:rPr lang="en-GB" sz="5400" b="1" dirty="0"/>
              <a:t> </a:t>
            </a:r>
            <a:r>
              <a:rPr lang="en-GB" sz="5400" b="1" dirty="0" err="1"/>
              <a:t>anay</a:t>
            </a:r>
            <a:r>
              <a:rPr lang="en-GB" sz="5400" b="1" dirty="0"/>
              <a:t> ;</a:t>
            </a:r>
            <a:endParaRPr lang="fr-FR" sz="5400" b="1" dirty="0"/>
          </a:p>
          <a:p>
            <a:pPr algn="ctr"/>
            <a:r>
              <a:rPr lang="en-GB" sz="5400" b="1" dirty="0"/>
              <a:t>  </a:t>
            </a:r>
            <a:r>
              <a:rPr lang="en-GB" sz="5400" b="1" dirty="0" err="1" smtClean="0"/>
              <a:t>Mihainoa</a:t>
            </a:r>
            <a:r>
              <a:rPr lang="en-GB" sz="5400" b="1" dirty="0" smtClean="0"/>
              <a:t> </a:t>
            </a:r>
            <a:r>
              <a:rPr lang="en-GB" sz="5400" b="1" dirty="0" err="1"/>
              <a:t>Tompo</a:t>
            </a:r>
            <a:r>
              <a:rPr lang="en-GB" sz="5400" b="1" dirty="0"/>
              <a:t> ô !</a:t>
            </a:r>
            <a:endParaRPr lang="fr-FR" sz="5400" b="1" dirty="0"/>
          </a:p>
          <a:p>
            <a:pPr algn="ctr"/>
            <a:r>
              <a:rPr lang="en-GB" sz="5400" b="1" dirty="0"/>
              <a:t>  </a:t>
            </a:r>
            <a:r>
              <a:rPr lang="en-GB" sz="5400" b="1" dirty="0" err="1" smtClean="0"/>
              <a:t>Mitenena</a:t>
            </a:r>
            <a:r>
              <a:rPr lang="en-GB" sz="5400" b="1" dirty="0" smtClean="0"/>
              <a:t> </a:t>
            </a:r>
            <a:r>
              <a:rPr lang="en-GB" sz="5400" b="1" dirty="0" err="1"/>
              <a:t>izao</a:t>
            </a:r>
            <a:r>
              <a:rPr lang="en-GB" sz="5400" b="1" dirty="0"/>
              <a:t>,</a:t>
            </a:r>
            <a:endParaRPr lang="fr-FR" sz="5400" b="1" dirty="0"/>
          </a:p>
          <a:p>
            <a:pPr algn="ctr"/>
            <a:r>
              <a:rPr lang="en-GB" sz="5400" b="1" dirty="0" smtClean="0"/>
              <a:t>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mitady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 </a:t>
            </a:r>
            <a:r>
              <a:rPr lang="en-GB" sz="5400" b="1" dirty="0" err="1"/>
              <a:t>izahay</a:t>
            </a:r>
            <a:r>
              <a:rPr lang="en-GB" sz="5400" b="1" dirty="0"/>
              <a:t> !</a:t>
            </a:r>
            <a:endParaRPr lang="fr-FR" sz="4400" b="1" dirty="0"/>
          </a:p>
        </p:txBody>
      </p:sp>
    </p:spTree>
    <p:extLst>
      <p:ext uri="{BB962C8B-B14F-4D97-AF65-F5344CB8AC3E}">
        <p14:creationId xmlns:p14="http://schemas.microsoft.com/office/powerpoint/2010/main" val="85144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6512" y="267494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/>
              <a:t>3 </a:t>
            </a:r>
            <a:r>
              <a:rPr lang="en-GB" sz="5400" b="1" dirty="0" err="1"/>
              <a:t>Tafavory</a:t>
            </a:r>
            <a:r>
              <a:rPr lang="en-GB" sz="5400" b="1" dirty="0"/>
              <a:t> </a:t>
            </a:r>
            <a:r>
              <a:rPr lang="en-GB" sz="5400" b="1" dirty="0" err="1"/>
              <a:t>izahay</a:t>
            </a:r>
            <a:r>
              <a:rPr lang="en-GB" sz="5400" b="1" dirty="0"/>
              <a:t>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 smtClean="0"/>
              <a:t>miandry</a:t>
            </a:r>
            <a:endParaRPr lang="fr-FR" sz="5400" b="1" dirty="0" smtClean="0"/>
          </a:p>
          <a:p>
            <a:pPr algn="ctr"/>
            <a:r>
              <a:rPr lang="en-GB" sz="5400" b="1" dirty="0" err="1" smtClean="0"/>
              <a:t>Anao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Fanahy</a:t>
            </a:r>
            <a:r>
              <a:rPr lang="en-GB" sz="5400" b="1" dirty="0"/>
              <a:t> </a:t>
            </a:r>
            <a:r>
              <a:rPr lang="en-GB" sz="5400" b="1" dirty="0" err="1"/>
              <a:t>Mpananatra</a:t>
            </a:r>
            <a:r>
              <a:rPr lang="en-GB" sz="5400" b="1" dirty="0"/>
              <a:t> </a:t>
            </a:r>
            <a:r>
              <a:rPr lang="en-GB" sz="5400" b="1" dirty="0" err="1"/>
              <a:t>anay</a:t>
            </a:r>
            <a:r>
              <a:rPr lang="en-GB" sz="5400" b="1" dirty="0"/>
              <a:t> ;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/>
              <a:t>Aidino</a:t>
            </a:r>
            <a:r>
              <a:rPr lang="en-GB" sz="5400" b="1" dirty="0"/>
              <a:t> </a:t>
            </a:r>
            <a:r>
              <a:rPr lang="en-GB" sz="5400" b="1" dirty="0" err="1"/>
              <a:t>ilay</a:t>
            </a:r>
            <a:r>
              <a:rPr lang="en-GB" sz="5400" b="1" dirty="0"/>
              <a:t> </a:t>
            </a:r>
            <a:r>
              <a:rPr lang="en-GB" sz="5400" b="1" dirty="0" err="1"/>
              <a:t>afonao</a:t>
            </a:r>
            <a:r>
              <a:rPr lang="en-GB" sz="5400" b="1" dirty="0"/>
              <a:t> </a:t>
            </a:r>
            <a:r>
              <a:rPr lang="en-GB" sz="5400" b="1" dirty="0" err="1"/>
              <a:t>fahizay</a:t>
            </a:r>
            <a:r>
              <a:rPr lang="en-GB" sz="5400" b="1" dirty="0"/>
              <a:t>,</a:t>
            </a:r>
            <a:endParaRPr lang="fr-FR" sz="5400" b="1" dirty="0"/>
          </a:p>
          <a:p>
            <a:pPr algn="ctr"/>
            <a:r>
              <a:rPr lang="en-GB" sz="5400" b="1" dirty="0"/>
              <a:t> </a:t>
            </a:r>
            <a:r>
              <a:rPr lang="en-GB" sz="5400" b="1" dirty="0" err="1" smtClean="0"/>
              <a:t>Areheto</a:t>
            </a:r>
            <a:r>
              <a:rPr lang="en-GB" sz="5400" b="1" dirty="0" smtClean="0"/>
              <a:t> </a:t>
            </a:r>
            <a:r>
              <a:rPr lang="en-GB" sz="5400" b="1" dirty="0" err="1"/>
              <a:t>atý</a:t>
            </a:r>
            <a:r>
              <a:rPr lang="en-GB" sz="5400" b="1" dirty="0"/>
              <a:t> </a:t>
            </a:r>
            <a:r>
              <a:rPr lang="en-GB" sz="5400" b="1" dirty="0" err="1"/>
              <a:t>aminay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56513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79</Words>
  <Application>Microsoft Office PowerPoint</Application>
  <PresentationFormat>Affichage à l'écran (16:9)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3</cp:revision>
  <dcterms:created xsi:type="dcterms:W3CDTF">2014-07-30T20:05:31Z</dcterms:created>
  <dcterms:modified xsi:type="dcterms:W3CDTF">2014-07-30T20:11:52Z</dcterms:modified>
</cp:coreProperties>
</file>