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59" r:id="rId5"/>
    <p:sldId id="264" r:id="rId6"/>
    <p:sldId id="260" r:id="rId7"/>
    <p:sldId id="265" r:id="rId8"/>
    <p:sldId id="261" r:id="rId9"/>
    <p:sldId id="266" r:id="rId10"/>
    <p:sldId id="262" r:id="rId11"/>
    <p:sldId id="267" r:id="rId12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A21F-AF06-4A1C-A2CA-8D1A38A7C696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489B-7C11-4A8A-A1C2-DBDC1D0DC0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0999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A21F-AF06-4A1C-A2CA-8D1A38A7C696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489B-7C11-4A8A-A1C2-DBDC1D0DC0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9400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A21F-AF06-4A1C-A2CA-8D1A38A7C696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489B-7C11-4A8A-A1C2-DBDC1D0DC0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0627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A21F-AF06-4A1C-A2CA-8D1A38A7C696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489B-7C11-4A8A-A1C2-DBDC1D0DC0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991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A21F-AF06-4A1C-A2CA-8D1A38A7C696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489B-7C11-4A8A-A1C2-DBDC1D0DC0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7822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A21F-AF06-4A1C-A2CA-8D1A38A7C696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489B-7C11-4A8A-A1C2-DBDC1D0DC0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226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A21F-AF06-4A1C-A2CA-8D1A38A7C696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489B-7C11-4A8A-A1C2-DBDC1D0DC0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7151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A21F-AF06-4A1C-A2CA-8D1A38A7C696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489B-7C11-4A8A-A1C2-DBDC1D0DC0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1635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A21F-AF06-4A1C-A2CA-8D1A38A7C696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489B-7C11-4A8A-A1C2-DBDC1D0DC0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1785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A21F-AF06-4A1C-A2CA-8D1A38A7C696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489B-7C11-4A8A-A1C2-DBDC1D0DC0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1244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A21F-AF06-4A1C-A2CA-8D1A38A7C696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8489B-7C11-4A8A-A1C2-DBDC1D0DC0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3263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CA21F-AF06-4A1C-A2CA-8D1A38A7C696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8489B-7C11-4A8A-A1C2-DBDC1D0DC0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058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39502"/>
            <a:ext cx="9144000" cy="450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700" b="1" dirty="0"/>
              <a:t>225</a:t>
            </a:r>
            <a:endParaRPr lang="fr-FR" sz="28700" dirty="0"/>
          </a:p>
        </p:txBody>
      </p:sp>
    </p:spTree>
    <p:extLst>
      <p:ext uri="{BB962C8B-B14F-4D97-AF65-F5344CB8AC3E}">
        <p14:creationId xmlns:p14="http://schemas.microsoft.com/office/powerpoint/2010/main" val="236268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11510"/>
            <a:ext cx="91440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000" b="1" dirty="0" smtClean="0"/>
              <a:t> </a:t>
            </a:r>
            <a:r>
              <a:rPr lang="en-GB" sz="6600" b="1" dirty="0" smtClean="0"/>
              <a:t>5 </a:t>
            </a:r>
            <a:r>
              <a:rPr lang="en-GB" sz="6600" b="1" dirty="0" err="1"/>
              <a:t>Ambinonao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irakao</a:t>
            </a:r>
            <a:endParaRPr lang="fr-FR" sz="6600" b="1" dirty="0"/>
          </a:p>
          <a:p>
            <a:pPr algn="ctr"/>
            <a:r>
              <a:rPr lang="en-GB" sz="6600" b="1" dirty="0"/>
              <a:t>   </a:t>
            </a:r>
            <a:r>
              <a:rPr lang="en-GB" sz="6600" b="1" dirty="0" smtClean="0"/>
              <a:t> </a:t>
            </a:r>
            <a:r>
              <a:rPr lang="en-GB" sz="6600" b="1" dirty="0" err="1"/>
              <a:t>Hitory</a:t>
            </a:r>
            <a:r>
              <a:rPr lang="en-GB" sz="6600" b="1" dirty="0"/>
              <a:t> </a:t>
            </a:r>
            <a:r>
              <a:rPr lang="en-GB" sz="6600" b="1" dirty="0" err="1"/>
              <a:t>teny</a:t>
            </a:r>
            <a:r>
              <a:rPr lang="en-GB" sz="6600" b="1" dirty="0"/>
              <a:t> </a:t>
            </a:r>
            <a:r>
              <a:rPr lang="en-GB" sz="6600" b="1" dirty="0" err="1"/>
              <a:t>izao</a:t>
            </a:r>
            <a:r>
              <a:rPr lang="en-GB" sz="6600" b="1" dirty="0"/>
              <a:t> ;</a:t>
            </a:r>
            <a:endParaRPr lang="fr-FR" sz="6600" b="1" dirty="0"/>
          </a:p>
          <a:p>
            <a:pPr algn="ctr"/>
            <a:r>
              <a:rPr lang="en-GB" sz="6600" b="1" dirty="0"/>
              <a:t> 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Tolorinao</a:t>
            </a:r>
            <a:r>
              <a:rPr lang="en-GB" sz="6600" b="1" dirty="0" smtClean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hevitrao</a:t>
            </a:r>
            <a:r>
              <a:rPr lang="en-GB" sz="6600" b="1" dirty="0"/>
              <a:t>,</a:t>
            </a:r>
            <a:endParaRPr lang="fr-FR" sz="6600" b="1" dirty="0"/>
          </a:p>
          <a:p>
            <a:pPr algn="ctr"/>
            <a:r>
              <a:rPr lang="en-GB" sz="6600" b="1" dirty="0"/>
              <a:t>  </a:t>
            </a:r>
            <a:r>
              <a:rPr lang="en-GB" sz="6600" b="1" dirty="0" err="1" smtClean="0"/>
              <a:t>Ny</a:t>
            </a:r>
            <a:r>
              <a:rPr lang="en-GB" sz="6600" b="1" dirty="0" smtClean="0"/>
              <a:t> </a:t>
            </a:r>
            <a:r>
              <a:rPr lang="en-GB" sz="6600" b="1" dirty="0" err="1"/>
              <a:t>fony</a:t>
            </a:r>
            <a:r>
              <a:rPr lang="en-GB" sz="6600" b="1" dirty="0"/>
              <a:t> </a:t>
            </a:r>
            <a:r>
              <a:rPr lang="en-GB" sz="6600" b="1" dirty="0" err="1"/>
              <a:t>hafanao</a:t>
            </a:r>
            <a:r>
              <a:rPr lang="en-GB" sz="6600" b="1" dirty="0"/>
              <a:t> ;</a:t>
            </a:r>
            <a:endParaRPr lang="fr-FR" sz="6600" b="1" dirty="0"/>
          </a:p>
          <a:p>
            <a:pPr algn="ctr"/>
            <a:r>
              <a:rPr lang="en-GB" sz="4000" b="1" dirty="0"/>
              <a:t>  </a:t>
            </a:r>
            <a:endParaRPr lang="fr-FR" sz="4000" b="1" dirty="0"/>
          </a:p>
        </p:txBody>
      </p:sp>
    </p:spTree>
    <p:extLst>
      <p:ext uri="{BB962C8B-B14F-4D97-AF65-F5344CB8AC3E}">
        <p14:creationId xmlns:p14="http://schemas.microsoft.com/office/powerpoint/2010/main" val="228357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39502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000" b="1" dirty="0" smtClean="0"/>
              <a:t>   </a:t>
            </a:r>
            <a:r>
              <a:rPr lang="en-GB" sz="6600" b="1" dirty="0" err="1" smtClean="0"/>
              <a:t>Sokafy</a:t>
            </a:r>
            <a:r>
              <a:rPr lang="en-GB" sz="6600" b="1" dirty="0" smtClean="0"/>
              <a:t> </a:t>
            </a:r>
            <a:r>
              <a:rPr lang="en-GB" sz="6600" b="1" dirty="0"/>
              <a:t>re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vavany</a:t>
            </a:r>
            <a:r>
              <a:rPr lang="en-GB" sz="6600" b="1" dirty="0"/>
              <a:t>,</a:t>
            </a:r>
            <a:endParaRPr lang="fr-FR" sz="6600" b="1" dirty="0"/>
          </a:p>
          <a:p>
            <a:pPr algn="ctr"/>
            <a:r>
              <a:rPr lang="en-GB" sz="6600" b="1" dirty="0"/>
              <a:t>  </a:t>
            </a:r>
            <a:r>
              <a:rPr lang="en-GB" sz="6600" b="1" dirty="0" err="1" smtClean="0"/>
              <a:t>Tendreo</a:t>
            </a:r>
            <a:r>
              <a:rPr lang="en-GB" sz="6600" b="1" dirty="0" smtClean="0"/>
              <a:t> </a:t>
            </a:r>
            <a:r>
              <a:rPr lang="en-GB" sz="6600" b="1" dirty="0" err="1"/>
              <a:t>koa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lelany</a:t>
            </a:r>
            <a:endParaRPr lang="fr-FR" sz="6600" b="1" dirty="0"/>
          </a:p>
          <a:p>
            <a:pPr algn="ctr"/>
            <a:r>
              <a:rPr lang="en-GB" sz="6600" b="1" dirty="0"/>
              <a:t> 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Hilaza</a:t>
            </a:r>
            <a:r>
              <a:rPr lang="en-GB" sz="6600" b="1" dirty="0" smtClean="0"/>
              <a:t> </a:t>
            </a:r>
            <a:r>
              <a:rPr lang="en-GB" sz="6600" b="1" dirty="0" err="1"/>
              <a:t>tsara</a:t>
            </a:r>
            <a:r>
              <a:rPr lang="en-GB" sz="6600" b="1" dirty="0"/>
              <a:t> </a:t>
            </a:r>
            <a:r>
              <a:rPr lang="en-GB" sz="6600" b="1" dirty="0" err="1"/>
              <a:t>aminay</a:t>
            </a:r>
            <a:endParaRPr lang="fr-FR" sz="6600" b="1" dirty="0"/>
          </a:p>
          <a:p>
            <a:pPr algn="ctr"/>
            <a:r>
              <a:rPr lang="en-GB" sz="6600" b="1" dirty="0"/>
              <a:t>   </a:t>
            </a:r>
            <a:r>
              <a:rPr lang="en-GB" sz="6600" b="1" dirty="0" smtClean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sitrakao</a:t>
            </a:r>
            <a:r>
              <a:rPr lang="en-GB" sz="6600" b="1" dirty="0"/>
              <a:t>, </a:t>
            </a:r>
            <a:r>
              <a:rPr lang="en-GB" sz="6600" b="1" dirty="0" err="1"/>
              <a:t>ry</a:t>
            </a:r>
            <a:r>
              <a:rPr lang="en-GB" sz="6600" b="1" dirty="0"/>
              <a:t> Ray.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161084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00007"/>
            <a:ext cx="9144000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600" b="1" dirty="0"/>
              <a:t>1 </a:t>
            </a:r>
            <a:r>
              <a:rPr lang="en-GB" sz="6600" b="1" dirty="0" err="1"/>
              <a:t>Atý</a:t>
            </a:r>
            <a:r>
              <a:rPr lang="en-GB" sz="6600" b="1" dirty="0"/>
              <a:t> an-</a:t>
            </a:r>
            <a:r>
              <a:rPr lang="en-GB" sz="6600" b="1" dirty="0" err="1"/>
              <a:t>tranonao</a:t>
            </a:r>
            <a:r>
              <a:rPr lang="en-GB" sz="6600" b="1" dirty="0"/>
              <a:t> </a:t>
            </a:r>
            <a:r>
              <a:rPr lang="en-GB" sz="6600" b="1" dirty="0" err="1"/>
              <a:t>izao</a:t>
            </a:r>
            <a:endParaRPr lang="fr-FR" sz="6600" b="1" dirty="0"/>
          </a:p>
          <a:p>
            <a:pPr algn="ctr"/>
            <a:r>
              <a:rPr lang="en-GB" sz="6600" b="1" dirty="0"/>
              <a:t> </a:t>
            </a:r>
            <a:r>
              <a:rPr lang="en-GB" sz="6600" b="1" dirty="0" smtClean="0"/>
              <a:t> No </a:t>
            </a:r>
            <a:r>
              <a:rPr lang="en-GB" sz="6600" b="1" dirty="0" err="1"/>
              <a:t>iangonanay</a:t>
            </a:r>
            <a:endParaRPr lang="fr-FR" sz="6600" b="1" dirty="0"/>
          </a:p>
          <a:p>
            <a:pPr algn="ctr"/>
            <a:r>
              <a:rPr lang="en-GB" sz="6600" b="1" dirty="0" err="1" smtClean="0"/>
              <a:t>Hitady</a:t>
            </a:r>
            <a:r>
              <a:rPr lang="en-GB" sz="6600" b="1" dirty="0" smtClean="0"/>
              <a:t> </a:t>
            </a:r>
            <a:r>
              <a:rPr lang="en-GB" sz="6600" b="1" dirty="0" err="1"/>
              <a:t>soa</a:t>
            </a:r>
            <a:r>
              <a:rPr lang="en-GB" sz="6600" b="1" dirty="0"/>
              <a:t> </a:t>
            </a:r>
            <a:r>
              <a:rPr lang="en-GB" sz="6600" b="1" dirty="0" err="1"/>
              <a:t>Aminao</a:t>
            </a:r>
            <a:endParaRPr lang="fr-FR" sz="6600" b="1" dirty="0"/>
          </a:p>
          <a:p>
            <a:pPr algn="ctr"/>
            <a:r>
              <a:rPr lang="en-GB" sz="6600" b="1" dirty="0" smtClean="0"/>
              <a:t> </a:t>
            </a:r>
            <a:r>
              <a:rPr lang="en-GB" sz="6600" b="1" dirty="0" err="1" smtClean="0"/>
              <a:t>Hahafaka</a:t>
            </a:r>
            <a:r>
              <a:rPr lang="en-GB" sz="6600" b="1" dirty="0" smtClean="0"/>
              <a:t> </a:t>
            </a:r>
            <a:r>
              <a:rPr lang="en-GB" sz="6600" b="1" dirty="0" err="1"/>
              <a:t>ota</a:t>
            </a:r>
            <a:r>
              <a:rPr lang="en-GB" sz="6600" b="1" dirty="0"/>
              <a:t> </a:t>
            </a:r>
            <a:r>
              <a:rPr lang="en-GB" sz="6600" b="1" dirty="0" err="1"/>
              <a:t>anay</a:t>
            </a:r>
            <a:r>
              <a:rPr lang="en-GB" sz="6600" b="1" dirty="0"/>
              <a:t> ;</a:t>
            </a:r>
            <a:endParaRPr lang="fr-FR" sz="6600" b="1" dirty="0"/>
          </a:p>
          <a:p>
            <a:pPr algn="ctr"/>
            <a:r>
              <a:rPr lang="en-GB" b="1" dirty="0"/>
              <a:t>   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49715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32990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000" b="1" dirty="0" smtClean="0"/>
              <a:t> </a:t>
            </a:r>
            <a:r>
              <a:rPr lang="en-GB" sz="6600" b="1" dirty="0" err="1" smtClean="0"/>
              <a:t>Hiantso</a:t>
            </a:r>
            <a:r>
              <a:rPr lang="en-GB" sz="6600" b="1" dirty="0" smtClean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Anaranao</a:t>
            </a:r>
            <a:r>
              <a:rPr lang="en-GB" sz="6600" b="1" dirty="0" smtClean="0"/>
              <a:t>,</a:t>
            </a:r>
            <a:endParaRPr lang="fr-FR" sz="6600" b="1" dirty="0" smtClean="0"/>
          </a:p>
          <a:p>
            <a:pPr algn="ctr"/>
            <a:r>
              <a:rPr lang="en-GB" sz="6600" b="1" dirty="0" smtClean="0"/>
              <a:t>  </a:t>
            </a:r>
            <a:r>
              <a:rPr lang="en-GB" sz="6600" b="1" dirty="0" err="1" smtClean="0"/>
              <a:t>Handinika</a:t>
            </a:r>
            <a:r>
              <a:rPr lang="en-GB" sz="6600" b="1" dirty="0" smtClean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teninao</a:t>
            </a:r>
            <a:r>
              <a:rPr lang="en-GB" sz="6600" b="1" dirty="0" smtClean="0"/>
              <a:t>,</a:t>
            </a:r>
            <a:endParaRPr lang="fr-FR" sz="6600" b="1" dirty="0" smtClean="0"/>
          </a:p>
          <a:p>
            <a:pPr algn="ctr"/>
            <a:r>
              <a:rPr lang="en-GB" sz="6600" b="1" dirty="0" smtClean="0"/>
              <a:t>  </a:t>
            </a:r>
            <a:r>
              <a:rPr lang="en-GB" sz="6600" b="1" dirty="0" err="1"/>
              <a:t>Izay</a:t>
            </a:r>
            <a:r>
              <a:rPr lang="en-GB" sz="6600" b="1" dirty="0"/>
              <a:t> </a:t>
            </a:r>
            <a:r>
              <a:rPr lang="en-GB" sz="6600" b="1" dirty="0" err="1"/>
              <a:t>mahavelona</a:t>
            </a:r>
            <a:r>
              <a:rPr lang="en-GB" sz="6600" b="1" dirty="0"/>
              <a:t> </a:t>
            </a:r>
            <a:r>
              <a:rPr lang="en-GB" sz="6600" b="1" dirty="0" err="1"/>
              <a:t>anay</a:t>
            </a:r>
            <a:r>
              <a:rPr lang="en-GB" sz="6600" b="1" dirty="0"/>
              <a:t>,</a:t>
            </a:r>
            <a:endParaRPr lang="fr-FR" sz="6600" b="1" dirty="0"/>
          </a:p>
          <a:p>
            <a:pPr algn="ctr"/>
            <a:r>
              <a:rPr lang="en-GB" sz="6600" b="1" dirty="0"/>
              <a:t> 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Ka</a:t>
            </a:r>
            <a:r>
              <a:rPr lang="en-GB" sz="6600" b="1" dirty="0" smtClean="0"/>
              <a:t> </a:t>
            </a:r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ambinonao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184355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575846"/>
            <a:ext cx="9144000" cy="372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Na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vitsy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aza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eto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izao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endParaRPr kumimoji="0" lang="fr-FR" sz="8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Na be no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tonga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atý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endParaRPr kumimoji="0" lang="fr-FR" sz="8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Dia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aza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mba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lalovanao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endParaRPr kumimoji="0" lang="fr-FR" sz="8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Atreho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izahay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!</a:t>
            </a:r>
            <a:endParaRPr kumimoji="0" lang="fr-FR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84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831939"/>
            <a:ext cx="9144000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4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Ra</a:t>
            </a:r>
            <a:r>
              <a:rPr kumimoji="0" lang="en-GB" sz="4800" b="1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ha</a:t>
            </a:r>
            <a:r>
              <a:rPr kumimoji="0" lang="en-GB" sz="4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en-GB" sz="4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tonga</a:t>
            </a:r>
            <a:r>
              <a:rPr kumimoji="0" lang="en-GB" sz="4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sz="4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eto</a:t>
            </a:r>
            <a:r>
              <a:rPr kumimoji="0" lang="en-GB" sz="4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sz="4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Hianao</a:t>
            </a:r>
            <a:endParaRPr kumimoji="0" lang="fr-FR" sz="8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4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</a:t>
            </a:r>
            <a:r>
              <a:rPr kumimoji="0" lang="en-GB" sz="4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Dia</a:t>
            </a:r>
            <a:r>
              <a:rPr kumimoji="0" lang="en-GB" sz="4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sz="4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ampy</a:t>
            </a:r>
            <a:r>
              <a:rPr kumimoji="0" lang="en-GB" sz="4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sz="4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izany</a:t>
            </a:r>
            <a:r>
              <a:rPr kumimoji="0" lang="en-GB" sz="4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sz="4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ho</a:t>
            </a:r>
            <a:r>
              <a:rPr kumimoji="0" lang="en-GB" sz="4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sz="4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anay</a:t>
            </a:r>
            <a:r>
              <a:rPr kumimoji="0" lang="en-GB" sz="4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;</a:t>
            </a:r>
            <a:endParaRPr kumimoji="0" lang="fr-FR" sz="8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4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sz="4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Ny</a:t>
            </a:r>
            <a:r>
              <a:rPr kumimoji="0" lang="en-GB" sz="4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sz="4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fofonain’ny</a:t>
            </a:r>
            <a:r>
              <a:rPr kumimoji="0" lang="en-GB" sz="4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sz="4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Tomponay</a:t>
            </a:r>
            <a:endParaRPr kumimoji="0" lang="fr-FR" sz="8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4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No </a:t>
            </a:r>
            <a:r>
              <a:rPr kumimoji="0" lang="en-GB" sz="4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mahavelom-po</a:t>
            </a:r>
            <a:r>
              <a:rPr kumimoji="0" lang="en-GB" sz="4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fr-FR" sz="8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10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832520"/>
            <a:ext cx="9144000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4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</a:t>
            </a:r>
            <a:r>
              <a:rPr kumimoji="0" lang="en-GB" sz="4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sz="4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Raha</a:t>
            </a:r>
            <a:r>
              <a:rPr kumimoji="0" lang="en-GB" sz="4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sz="4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misy</a:t>
            </a:r>
            <a:r>
              <a:rPr kumimoji="0" lang="en-GB" sz="4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sz="4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mangatsia-po</a:t>
            </a:r>
            <a:r>
              <a:rPr kumimoji="0" lang="en-GB" sz="4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</a:t>
            </a:r>
            <a:endParaRPr kumimoji="0" lang="fr-FR" sz="8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4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</a:t>
            </a:r>
            <a:r>
              <a:rPr kumimoji="0" lang="en-GB" sz="4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Mba</a:t>
            </a:r>
            <a:r>
              <a:rPr kumimoji="0" lang="en-GB" sz="4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sz="4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hafanao</a:t>
            </a:r>
            <a:r>
              <a:rPr kumimoji="0" lang="en-GB" sz="4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n-GB" sz="4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ry</a:t>
            </a:r>
            <a:r>
              <a:rPr kumimoji="0" lang="en-GB" sz="4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Ray ;</a:t>
            </a:r>
            <a:endParaRPr kumimoji="0" lang="fr-FR" sz="8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4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en-GB" sz="4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Iraho</a:t>
            </a:r>
            <a:r>
              <a:rPr kumimoji="0" lang="en-GB" sz="4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sz="4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ny</a:t>
            </a:r>
            <a:r>
              <a:rPr kumimoji="0" lang="en-GB" sz="4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sz="4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Fanahinao</a:t>
            </a:r>
            <a:endParaRPr kumimoji="0" lang="fr-FR" sz="8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4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</a:t>
            </a:r>
            <a:r>
              <a:rPr kumimoji="0" lang="en-GB" sz="4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Hamelona</a:t>
            </a:r>
            <a:r>
              <a:rPr kumimoji="0" lang="en-GB" sz="4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sz="4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anay</a:t>
            </a:r>
            <a:r>
              <a:rPr kumimoji="0" lang="en-GB" sz="4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en-GB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</a:t>
            </a:r>
            <a:endParaRPr kumimoji="0" lang="en-GB" sz="7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67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036930"/>
            <a:ext cx="91440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</a:t>
            </a:r>
            <a:r>
              <a:rPr kumimoji="0" lang="en-GB" sz="4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Hanetsika</a:t>
            </a:r>
            <a:r>
              <a:rPr kumimoji="0" lang="en-GB" sz="4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sz="4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ny</a:t>
            </a:r>
            <a:r>
              <a:rPr kumimoji="0" lang="en-GB" sz="4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sz="4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mafy</a:t>
            </a:r>
            <a:r>
              <a:rPr kumimoji="0" lang="en-GB" sz="4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sz="4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fo</a:t>
            </a:r>
            <a:endParaRPr kumimoji="0" lang="fr-FR" sz="8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4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en-GB" sz="4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Ho</a:t>
            </a:r>
            <a:r>
              <a:rPr kumimoji="0" lang="en-GB" sz="4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sz="4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tonga</a:t>
            </a:r>
            <a:r>
              <a:rPr kumimoji="0" lang="en-GB" sz="4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sz="4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mpino</a:t>
            </a:r>
            <a:r>
              <a:rPr kumimoji="0" lang="en-GB" sz="4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sz="4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mankatò</a:t>
            </a:r>
            <a:endParaRPr kumimoji="0" lang="fr-FR" sz="8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4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</a:t>
            </a:r>
            <a:r>
              <a:rPr kumimoji="0" lang="en-GB" sz="4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Izay</a:t>
            </a:r>
            <a:r>
              <a:rPr kumimoji="0" lang="en-GB" sz="4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sz="4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lazain’ny</a:t>
            </a:r>
            <a:r>
              <a:rPr kumimoji="0" lang="en-GB" sz="4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sz="4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teninao</a:t>
            </a:r>
            <a:endParaRPr kumimoji="0" lang="fr-FR" sz="8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4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</a:t>
            </a:r>
            <a:r>
              <a:rPr kumimoji="0" lang="en-GB" sz="4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sz="4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Hataon’ny</a:t>
            </a:r>
            <a:r>
              <a:rPr kumimoji="0" lang="en-GB" sz="4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sz="4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zanakao</a:t>
            </a:r>
            <a:r>
              <a:rPr kumimoji="0" lang="en-GB" sz="4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en-GB" sz="115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89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545648"/>
            <a:ext cx="91440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4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Izay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rehetra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tonga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atý</a:t>
            </a:r>
            <a:endParaRPr kumimoji="0" lang="fr-FR" sz="8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Ampirisihonao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;</a:t>
            </a:r>
            <a:endParaRPr kumimoji="0" lang="fr-FR" sz="8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Ka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aoka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samy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hankafý</a:t>
            </a:r>
            <a:endParaRPr kumimoji="0" lang="fr-FR" sz="8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Ny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sz="5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fanavotanao</a:t>
            </a:r>
            <a:r>
              <a:rPr kumimoji="0" lang="en-GB" sz="5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fr-FR" sz="8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</a:t>
            </a:r>
            <a:endParaRPr kumimoji="0" lang="en-GB" sz="8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89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964922"/>
            <a:ext cx="91440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4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Ny</a:t>
            </a:r>
            <a:r>
              <a:rPr kumimoji="0" lang="en-GB" sz="4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sz="4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fonay</a:t>
            </a:r>
            <a:r>
              <a:rPr kumimoji="0" lang="en-GB" sz="4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sz="4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mba</a:t>
            </a:r>
            <a:r>
              <a:rPr kumimoji="0" lang="en-GB" sz="4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sz="4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sokafinao</a:t>
            </a:r>
            <a:endParaRPr kumimoji="0" lang="fr-FR" sz="8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4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sz="4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Handray</a:t>
            </a:r>
            <a:r>
              <a:rPr kumimoji="0" lang="en-GB" sz="4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sz="4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ny</a:t>
            </a:r>
            <a:r>
              <a:rPr kumimoji="0" lang="en-GB" sz="4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sz="4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fananaranao</a:t>
            </a:r>
            <a:r>
              <a:rPr kumimoji="0" lang="en-GB" sz="4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;</a:t>
            </a:r>
            <a:endParaRPr kumimoji="0" lang="fr-FR" sz="8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4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sz="4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sz="4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Ao</a:t>
            </a:r>
            <a:r>
              <a:rPr kumimoji="0" lang="en-GB" sz="4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sz="4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aminao</a:t>
            </a:r>
            <a:r>
              <a:rPr kumimoji="0" lang="en-GB" sz="4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sz="4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ny</a:t>
            </a:r>
            <a:r>
              <a:rPr kumimoji="0" lang="en-GB" sz="4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sz="4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hery</a:t>
            </a:r>
            <a:r>
              <a:rPr kumimoji="0" lang="en-GB" sz="4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be,</a:t>
            </a:r>
            <a:endParaRPr kumimoji="0" lang="fr-FR" sz="8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4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sz="4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Efao</a:t>
            </a:r>
            <a:r>
              <a:rPr kumimoji="0" lang="en-GB" sz="4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sz="4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ny</a:t>
            </a:r>
            <a:r>
              <a:rPr kumimoji="0" lang="en-GB" sz="4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sz="4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sitrakao</a:t>
            </a:r>
            <a:r>
              <a:rPr kumimoji="0" lang="en-GB" sz="4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en-GB" sz="115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38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201</Words>
  <Application>Microsoft Office PowerPoint</Application>
  <PresentationFormat>Affichage à l'écran (16:9)</PresentationFormat>
  <Paragraphs>46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user</cp:lastModifiedBy>
  <cp:revision>16</cp:revision>
  <dcterms:created xsi:type="dcterms:W3CDTF">2014-07-30T20:12:08Z</dcterms:created>
  <dcterms:modified xsi:type="dcterms:W3CDTF">2014-07-30T20:35:01Z</dcterms:modified>
</cp:coreProperties>
</file>