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B425-2421-426A-87DE-0363D1BF5F74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A31F-0926-45D3-B113-43EC33A019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90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B425-2421-426A-87DE-0363D1BF5F74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A31F-0926-45D3-B113-43EC33A019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51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B425-2421-426A-87DE-0363D1BF5F74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A31F-0926-45D3-B113-43EC33A019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59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B425-2421-426A-87DE-0363D1BF5F74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A31F-0926-45D3-B113-43EC33A019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63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B425-2421-426A-87DE-0363D1BF5F74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A31F-0926-45D3-B113-43EC33A019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11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B425-2421-426A-87DE-0363D1BF5F74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A31F-0926-45D3-B113-43EC33A019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51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B425-2421-426A-87DE-0363D1BF5F74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A31F-0926-45D3-B113-43EC33A019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68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B425-2421-426A-87DE-0363D1BF5F74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A31F-0926-45D3-B113-43EC33A019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1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B425-2421-426A-87DE-0363D1BF5F74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A31F-0926-45D3-B113-43EC33A019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25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B425-2421-426A-87DE-0363D1BF5F74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A31F-0926-45D3-B113-43EC33A019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22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B425-2421-426A-87DE-0363D1BF5F74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A31F-0926-45D3-B113-43EC33A019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37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6B425-2421-426A-87DE-0363D1BF5F74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2A31F-0926-45D3-B113-43EC33A019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14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494"/>
            <a:ext cx="9144000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700" b="1" dirty="0"/>
              <a:t>227</a:t>
            </a:r>
            <a:endParaRPr lang="fr-FR" sz="28700" dirty="0"/>
          </a:p>
        </p:txBody>
      </p:sp>
    </p:spTree>
    <p:extLst>
      <p:ext uri="{BB962C8B-B14F-4D97-AF65-F5344CB8AC3E}">
        <p14:creationId xmlns:p14="http://schemas.microsoft.com/office/powerpoint/2010/main" val="69502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717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/>
              <a:t>1 </a:t>
            </a:r>
            <a:r>
              <a:rPr lang="en-GB" sz="5400" b="1" dirty="0" err="1"/>
              <a:t>Eto</a:t>
            </a:r>
            <a:r>
              <a:rPr lang="en-GB" sz="5400" b="1" dirty="0"/>
              <a:t> </a:t>
            </a:r>
            <a:r>
              <a:rPr lang="en-GB" sz="5400" b="1" dirty="0" err="1"/>
              <a:t>afovoanay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 smtClean="0"/>
              <a:t>ry</a:t>
            </a:r>
            <a:r>
              <a:rPr lang="en-GB" sz="5400" b="1" dirty="0" smtClean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/>
              <a:t> </a:t>
            </a: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/>
              <a:t>tahio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vavakay</a:t>
            </a:r>
            <a:endParaRPr lang="fr-FR" sz="5400" b="1" dirty="0"/>
          </a:p>
          <a:p>
            <a:pPr algn="ctr"/>
            <a:r>
              <a:rPr lang="en-GB" sz="5400" b="1" dirty="0"/>
              <a:t> </a:t>
            </a:r>
            <a:r>
              <a:rPr lang="en-GB" sz="5400" b="1" dirty="0" smtClean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maminao</a:t>
            </a:r>
            <a:r>
              <a:rPr lang="en-GB" sz="5400" b="1" dirty="0"/>
              <a:t> </a:t>
            </a:r>
            <a:r>
              <a:rPr lang="en-GB" sz="5400" b="1" dirty="0" err="1"/>
              <a:t>tokoa</a:t>
            </a:r>
            <a:r>
              <a:rPr lang="en-GB" sz="5400" b="1" dirty="0"/>
              <a:t> ;</a:t>
            </a:r>
            <a:endParaRPr lang="fr-FR" sz="5400" b="1" dirty="0"/>
          </a:p>
          <a:p>
            <a:pPr algn="ctr"/>
            <a:r>
              <a:rPr lang="en-GB" sz="5400" b="1" dirty="0"/>
              <a:t> </a:t>
            </a:r>
            <a:r>
              <a:rPr lang="en-GB" sz="5400" b="1" dirty="0" err="1" smtClean="0"/>
              <a:t>Raisonao</a:t>
            </a:r>
            <a:r>
              <a:rPr lang="en-GB" sz="5400" b="1" dirty="0" smtClean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fideranay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/>
              <a:t>savao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fahantranay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63913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/>
              <a:t>2 </a:t>
            </a:r>
            <a:r>
              <a:rPr lang="en-GB" sz="5400" b="1" dirty="0" err="1"/>
              <a:t>Mitoera</a:t>
            </a:r>
            <a:r>
              <a:rPr lang="en-GB" sz="5400" b="1" dirty="0"/>
              <a:t> </a:t>
            </a:r>
            <a:r>
              <a:rPr lang="en-GB" sz="5400" b="1" dirty="0" err="1"/>
              <a:t>aminay</a:t>
            </a:r>
            <a:endParaRPr lang="fr-FR" sz="5400" b="1" dirty="0"/>
          </a:p>
          <a:p>
            <a:pPr algn="ctr"/>
            <a:r>
              <a:rPr lang="en-GB" sz="5400" b="1" dirty="0"/>
              <a:t>  </a:t>
            </a:r>
            <a:r>
              <a:rPr lang="en-GB" sz="5400" b="1" dirty="0" smtClean="0"/>
              <a:t>Na </a:t>
            </a:r>
            <a:r>
              <a:rPr lang="en-GB" sz="5400" b="1" dirty="0" err="1"/>
              <a:t>hariva</a:t>
            </a:r>
            <a:r>
              <a:rPr lang="en-GB" sz="5400" b="1" dirty="0"/>
              <a:t> </a:t>
            </a:r>
            <a:r>
              <a:rPr lang="en-GB" sz="5400" b="1" dirty="0" err="1"/>
              <a:t>na</a:t>
            </a:r>
            <a:r>
              <a:rPr lang="en-GB" sz="5400" b="1" dirty="0"/>
              <a:t> </a:t>
            </a:r>
            <a:r>
              <a:rPr lang="en-GB" sz="5400" b="1" dirty="0" err="1"/>
              <a:t>maraina</a:t>
            </a:r>
            <a:r>
              <a:rPr lang="en-GB" sz="5400" b="1" dirty="0"/>
              <a:t> ;</a:t>
            </a:r>
            <a:endParaRPr lang="fr-FR" sz="5400" b="1" dirty="0"/>
          </a:p>
          <a:p>
            <a:pPr algn="ctr"/>
            <a:r>
              <a:rPr lang="en-GB" sz="5400" b="1" dirty="0"/>
              <a:t>  </a:t>
            </a:r>
            <a:r>
              <a:rPr lang="en-GB" sz="5400" b="1" dirty="0" err="1" smtClean="0"/>
              <a:t>Aza</a:t>
            </a:r>
            <a:r>
              <a:rPr lang="en-GB" sz="5400" b="1" dirty="0" smtClean="0"/>
              <a:t> </a:t>
            </a:r>
            <a:r>
              <a:rPr lang="en-GB" sz="5400" b="1" dirty="0" err="1"/>
              <a:t>mahafoy</a:t>
            </a:r>
            <a:r>
              <a:rPr lang="en-GB" sz="5400" b="1" dirty="0"/>
              <a:t> </a:t>
            </a:r>
            <a:r>
              <a:rPr lang="en-GB" sz="5400" b="1" dirty="0" err="1"/>
              <a:t>anay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 smtClean="0"/>
              <a:t>Mandra-pialanay</a:t>
            </a:r>
            <a:r>
              <a:rPr lang="en-GB" sz="5400" b="1" dirty="0" smtClean="0"/>
              <a:t> </a:t>
            </a:r>
            <a:r>
              <a:rPr lang="en-GB" sz="5400" b="1" dirty="0" err="1"/>
              <a:t>aina</a:t>
            </a:r>
            <a:r>
              <a:rPr lang="en-GB" sz="5400" b="1" dirty="0"/>
              <a:t> ;</a:t>
            </a:r>
            <a:endParaRPr lang="fr-FR" sz="5400" b="1" dirty="0"/>
          </a:p>
          <a:p>
            <a:pPr algn="ctr"/>
            <a:r>
              <a:rPr lang="en-GB" sz="5400" b="1" dirty="0" smtClean="0"/>
              <a:t> </a:t>
            </a: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dera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lany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 smtClean="0"/>
              <a:t>Dia</a:t>
            </a:r>
            <a:r>
              <a:rPr lang="en-GB" sz="5400" b="1" dirty="0" smtClean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</a:t>
            </a:r>
            <a:r>
              <a:rPr lang="en-GB" sz="5400" b="1" dirty="0" err="1"/>
              <a:t>ihany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1865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63</Words>
  <Application>Microsoft Office PowerPoint</Application>
  <PresentationFormat>Affichage à l'écran (16:9)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11</cp:revision>
  <dcterms:created xsi:type="dcterms:W3CDTF">2014-08-05T14:57:43Z</dcterms:created>
  <dcterms:modified xsi:type="dcterms:W3CDTF">2014-08-05T15:12:22Z</dcterms:modified>
</cp:coreProperties>
</file>