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1FE8-AF36-4BF0-A097-44729AF43CA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C429-8381-49A3-8B64-E0815321AA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63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1FE8-AF36-4BF0-A097-44729AF43CA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C429-8381-49A3-8B64-E0815321AA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99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1FE8-AF36-4BF0-A097-44729AF43CA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C429-8381-49A3-8B64-E0815321AA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66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1FE8-AF36-4BF0-A097-44729AF43CA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C429-8381-49A3-8B64-E0815321AA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42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1FE8-AF36-4BF0-A097-44729AF43CA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C429-8381-49A3-8B64-E0815321AA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28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1FE8-AF36-4BF0-A097-44729AF43CA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C429-8381-49A3-8B64-E0815321AA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37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1FE8-AF36-4BF0-A097-44729AF43CA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C429-8381-49A3-8B64-E0815321AA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43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1FE8-AF36-4BF0-A097-44729AF43CA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C429-8381-49A3-8B64-E0815321AA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87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1FE8-AF36-4BF0-A097-44729AF43CA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C429-8381-49A3-8B64-E0815321AA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90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1FE8-AF36-4BF0-A097-44729AF43CA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C429-8381-49A3-8B64-E0815321AA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23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1FE8-AF36-4BF0-A097-44729AF43CA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C429-8381-49A3-8B64-E0815321AA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57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1FE8-AF36-4BF0-A097-44729AF43CA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FC429-8381-49A3-8B64-E0815321AA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34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5486"/>
            <a:ext cx="9144000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700" b="1" dirty="0"/>
              <a:t>229</a:t>
            </a:r>
            <a:endParaRPr lang="fr-FR" sz="28700" dirty="0"/>
          </a:p>
        </p:txBody>
      </p:sp>
    </p:spTree>
    <p:extLst>
      <p:ext uri="{BB962C8B-B14F-4D97-AF65-F5344CB8AC3E}">
        <p14:creationId xmlns:p14="http://schemas.microsoft.com/office/powerpoint/2010/main" val="39278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5486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/>
              <a:t>1 </a:t>
            </a:r>
            <a:r>
              <a:rPr lang="en-GB" sz="5400" b="1" dirty="0" err="1"/>
              <a:t>Jesosy</a:t>
            </a:r>
            <a:r>
              <a:rPr lang="en-GB" sz="5400" b="1" dirty="0"/>
              <a:t> ô !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hasoavinao</a:t>
            </a:r>
            <a:endParaRPr lang="fr-FR" sz="5400" b="1" dirty="0"/>
          </a:p>
          <a:p>
            <a:pPr algn="ctr"/>
            <a:r>
              <a:rPr lang="en-GB" sz="5400" b="1" dirty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/>
              <a:t>asanay</a:t>
            </a:r>
            <a:r>
              <a:rPr lang="en-GB" sz="5400" b="1" dirty="0"/>
              <a:t>,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 smtClean="0"/>
              <a:t>atombokay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Amin’ny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Anaranao</a:t>
            </a:r>
            <a:r>
              <a:rPr lang="en-GB" sz="5400" b="1" dirty="0" smtClean="0"/>
              <a:t> ;</a:t>
            </a:r>
            <a:endParaRPr lang="fr-FR" sz="5400" b="1" dirty="0" smtClean="0"/>
          </a:p>
          <a:p>
            <a:pPr algn="ctr"/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mba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ombay</a:t>
            </a:r>
            <a:r>
              <a:rPr lang="en-GB" sz="5400" b="1" dirty="0" smtClean="0"/>
              <a:t>,</a:t>
            </a:r>
            <a:endParaRPr lang="fr-FR" sz="5400" b="1" dirty="0" smtClean="0"/>
          </a:p>
          <a:p>
            <a:pPr algn="ctr"/>
            <a:r>
              <a:rPr lang="en-GB" sz="5400" b="1" dirty="0" err="1" smtClean="0"/>
              <a:t>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tahio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Tompo</a:t>
            </a:r>
            <a:r>
              <a:rPr lang="en-GB" sz="5400" b="1" dirty="0" smtClean="0"/>
              <a:t> ô !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9653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5486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 smtClean="0"/>
              <a:t> </a:t>
            </a:r>
            <a:r>
              <a:rPr lang="en-GB" sz="6000" b="1" dirty="0" err="1" smtClean="0"/>
              <a:t>Izao</a:t>
            </a:r>
            <a:r>
              <a:rPr lang="en-GB" sz="6000" b="1" dirty="0" smtClean="0"/>
              <a:t> </a:t>
            </a:r>
            <a:r>
              <a:rPr lang="en-GB" sz="6000" b="1" dirty="0" err="1"/>
              <a:t>atao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endParaRPr lang="fr-FR" sz="6000" b="1" dirty="0"/>
          </a:p>
          <a:p>
            <a:pPr algn="ctr"/>
            <a:r>
              <a:rPr lang="en-GB" sz="6000" b="1" dirty="0"/>
              <a:t>  </a:t>
            </a:r>
            <a:r>
              <a:rPr lang="en-GB" sz="6000" b="1" dirty="0" err="1" smtClean="0"/>
              <a:t>Dia</a:t>
            </a:r>
            <a:r>
              <a:rPr lang="en-GB" sz="6000" b="1" dirty="0" smtClean="0"/>
              <a:t> </a:t>
            </a:r>
            <a:r>
              <a:rPr lang="en-GB" sz="6000" b="1" dirty="0" err="1"/>
              <a:t>tena</a:t>
            </a:r>
            <a:r>
              <a:rPr lang="en-GB" sz="6000" b="1" dirty="0"/>
              <a:t> </a:t>
            </a:r>
            <a:r>
              <a:rPr lang="en-GB" sz="6000" b="1" dirty="0" err="1"/>
              <a:t>sitrakao</a:t>
            </a:r>
            <a:endParaRPr lang="fr-FR" sz="6000" b="1" dirty="0"/>
          </a:p>
          <a:p>
            <a:pPr algn="ctr"/>
            <a:r>
              <a:rPr lang="en-GB" sz="6000" b="1" dirty="0"/>
              <a:t>  </a:t>
            </a:r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tanterahinay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</a:t>
            </a: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fifalianay</a:t>
            </a:r>
            <a:endParaRPr lang="fr-FR" sz="6000" b="1" dirty="0"/>
          </a:p>
          <a:p>
            <a:pPr algn="ctr"/>
            <a:r>
              <a:rPr lang="en-GB" sz="6000" b="1" dirty="0"/>
              <a:t>  </a:t>
            </a:r>
            <a:r>
              <a:rPr lang="en-GB" sz="6000" b="1" dirty="0" err="1" smtClean="0"/>
              <a:t>Sy</a:t>
            </a:r>
            <a:r>
              <a:rPr lang="en-GB" sz="6000" b="1" dirty="0" smtClean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voninahitrao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92343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40657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/>
              <a:t>2 </a:t>
            </a:r>
            <a:r>
              <a:rPr lang="en-GB" sz="5400" b="1" dirty="0" err="1"/>
              <a:t>Jesosy</a:t>
            </a:r>
            <a:r>
              <a:rPr lang="en-GB" sz="5400" b="1" dirty="0"/>
              <a:t> ô ! </a:t>
            </a:r>
            <a:r>
              <a:rPr lang="en-GB" sz="5400" b="1" dirty="0" err="1"/>
              <a:t>derainay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feno</a:t>
            </a:r>
            <a:r>
              <a:rPr lang="en-GB" sz="5400" b="1" dirty="0"/>
              <a:t> </a:t>
            </a:r>
            <a:r>
              <a:rPr lang="en-GB" sz="5400" b="1" dirty="0" err="1"/>
              <a:t>famonjena</a:t>
            </a:r>
            <a:r>
              <a:rPr lang="en-GB" sz="5400" b="1" dirty="0"/>
              <a:t> </a:t>
            </a:r>
            <a:r>
              <a:rPr lang="en-GB" sz="5400" b="1" dirty="0" err="1"/>
              <a:t>olona</a:t>
            </a:r>
            <a:endParaRPr lang="fr-FR" sz="5400" b="1" dirty="0"/>
          </a:p>
          <a:p>
            <a:pPr algn="ctr"/>
            <a:r>
              <a:rPr lang="en-GB" sz="5400" b="1" dirty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/>
              <a:t>Anara-masinao</a:t>
            </a:r>
            <a:r>
              <a:rPr lang="en-GB" sz="5400" b="1" dirty="0"/>
              <a:t> !</a:t>
            </a:r>
            <a:endParaRPr lang="fr-FR" sz="5400" b="1" dirty="0"/>
          </a:p>
          <a:p>
            <a:pPr algn="ctr"/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/>
              <a:t>herinao</a:t>
            </a:r>
            <a:r>
              <a:rPr lang="en-GB" sz="5400" b="1" dirty="0"/>
              <a:t> </a:t>
            </a:r>
            <a:r>
              <a:rPr lang="en-GB" sz="5400" b="1" dirty="0" err="1" smtClean="0"/>
              <a:t>manome</a:t>
            </a:r>
            <a:endParaRPr lang="fr-FR" sz="5400" b="1" dirty="0"/>
          </a:p>
          <a:p>
            <a:pPr algn="ctr"/>
            <a:r>
              <a:rPr lang="en-GB" sz="5400" b="1" dirty="0" smtClean="0"/>
              <a:t>aim-</a:t>
            </a:r>
            <a:r>
              <a:rPr lang="en-GB" sz="5400" b="1" dirty="0" err="1" smtClean="0"/>
              <a:t>baovao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1497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3478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teny</a:t>
            </a:r>
            <a:r>
              <a:rPr lang="en-GB" sz="6000" b="1" dirty="0"/>
              <a:t> </a:t>
            </a:r>
            <a:r>
              <a:rPr lang="en-GB" sz="6000" b="1" dirty="0" err="1"/>
              <a:t>masinao</a:t>
            </a:r>
            <a:endParaRPr lang="fr-FR" sz="6000" b="1" dirty="0"/>
          </a:p>
          <a:p>
            <a:pPr algn="ctr"/>
            <a:r>
              <a:rPr lang="en-GB" sz="6000" b="1" dirty="0" smtClean="0"/>
              <a:t> </a:t>
            </a:r>
            <a:r>
              <a:rPr lang="en-GB" sz="6000" b="1" dirty="0" err="1" smtClean="0"/>
              <a:t>Dia</a:t>
            </a:r>
            <a:r>
              <a:rPr lang="en-GB" sz="6000" b="1" dirty="0" smtClean="0"/>
              <a:t> </a:t>
            </a:r>
            <a:r>
              <a:rPr lang="en-GB" sz="6000" b="1" dirty="0" err="1"/>
              <a:t>iankinanay</a:t>
            </a:r>
            <a:endParaRPr lang="fr-FR" sz="6000" b="1" dirty="0"/>
          </a:p>
          <a:p>
            <a:pPr algn="ctr"/>
            <a:r>
              <a:rPr lang="en-GB" sz="6000" b="1" dirty="0"/>
              <a:t> </a:t>
            </a:r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Hianao</a:t>
            </a:r>
            <a:r>
              <a:rPr lang="en-GB" sz="6000" b="1" dirty="0"/>
              <a:t> </a:t>
            </a:r>
            <a:r>
              <a:rPr lang="en-GB" sz="6000" b="1" dirty="0" err="1"/>
              <a:t>isaoranay</a:t>
            </a:r>
            <a:endParaRPr lang="fr-FR" sz="6000" b="1" dirty="0"/>
          </a:p>
          <a:p>
            <a:pPr algn="ctr"/>
            <a:r>
              <a:rPr lang="en-GB" sz="6000" b="1" dirty="0"/>
              <a:t>  </a:t>
            </a:r>
            <a:r>
              <a:rPr lang="en-GB" sz="6000" b="1" dirty="0" err="1" smtClean="0"/>
              <a:t>Sy</a:t>
            </a:r>
            <a:r>
              <a:rPr lang="en-GB" sz="6000" b="1" dirty="0" smtClean="0"/>
              <a:t> </a:t>
            </a:r>
            <a:r>
              <a:rPr lang="en-GB" sz="6000" b="1" dirty="0" err="1"/>
              <a:t>ankasitrahanay</a:t>
            </a:r>
            <a:endParaRPr lang="fr-FR" sz="6000" b="1" dirty="0"/>
          </a:p>
          <a:p>
            <a:pPr algn="ctr"/>
            <a:r>
              <a:rPr lang="en-GB" sz="6000" b="1" dirty="0"/>
              <a:t> </a:t>
            </a:r>
            <a:r>
              <a:rPr lang="en-GB" sz="6000" b="1" dirty="0" err="1" smtClean="0"/>
              <a:t>Eto</a:t>
            </a:r>
            <a:r>
              <a:rPr lang="en-GB" sz="6000" b="1" dirty="0" smtClean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rahatrizay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63945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42282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/>
              <a:t>3 </a:t>
            </a:r>
            <a:r>
              <a:rPr lang="en-GB" sz="6000" b="1" dirty="0" err="1"/>
              <a:t>Jesosy</a:t>
            </a:r>
            <a:r>
              <a:rPr lang="en-GB" sz="6000" b="1" dirty="0"/>
              <a:t> ô !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fanorenana</a:t>
            </a:r>
            <a:endParaRPr lang="fr-FR" sz="6000" b="1" dirty="0"/>
          </a:p>
          <a:p>
            <a:pPr algn="ctr"/>
            <a:r>
              <a:rPr lang="en-GB" sz="6000" b="1" dirty="0" err="1" smtClean="0"/>
              <a:t>Iainanay</a:t>
            </a:r>
            <a:r>
              <a:rPr lang="en-GB" sz="6000" b="1" dirty="0" smtClean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ha</a:t>
            </a:r>
            <a:r>
              <a:rPr lang="en-GB" sz="6000" b="1" i="1" dirty="0" err="1"/>
              <a:t>ha</a:t>
            </a:r>
            <a:r>
              <a:rPr lang="en-GB" sz="6000" b="1" dirty="0" err="1"/>
              <a:t>fatesanay</a:t>
            </a:r>
            <a:endParaRPr lang="fr-FR" sz="6000" b="1" dirty="0"/>
          </a:p>
          <a:p>
            <a:pPr algn="ctr"/>
            <a:r>
              <a:rPr lang="en-GB" sz="6000" b="1" dirty="0" err="1" smtClean="0"/>
              <a:t>Dia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Anaranao</a:t>
            </a:r>
            <a:r>
              <a:rPr lang="en-GB" sz="6000" b="1" dirty="0"/>
              <a:t>,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Izy</a:t>
            </a:r>
            <a:r>
              <a:rPr lang="en-GB" sz="6000" b="1" dirty="0"/>
              <a:t> </a:t>
            </a:r>
            <a:r>
              <a:rPr lang="en-GB" sz="6000" b="1" dirty="0" smtClean="0"/>
              <a:t>no </a:t>
            </a:r>
            <a:r>
              <a:rPr lang="en-GB" sz="6000" b="1" dirty="0" err="1"/>
              <a:t>Manome</a:t>
            </a:r>
            <a:r>
              <a:rPr lang="en-GB" sz="6000" b="1" dirty="0"/>
              <a:t> </a:t>
            </a:r>
            <a:r>
              <a:rPr lang="en-GB" sz="6000" b="1" dirty="0" err="1"/>
              <a:t>toky</a:t>
            </a:r>
            <a:r>
              <a:rPr lang="en-GB" sz="6000" b="1" dirty="0"/>
              <a:t> be</a:t>
            </a:r>
            <a:r>
              <a:rPr lang="en-GB" sz="6000" b="1" dirty="0" smtClean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22273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6608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smtClean="0"/>
              <a:t> </a:t>
            </a: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/>
              <a:t>hitsangananay</a:t>
            </a:r>
            <a:endParaRPr lang="fr-FR" sz="6600" b="1" dirty="0"/>
          </a:p>
          <a:p>
            <a:pPr algn="ctr"/>
            <a:r>
              <a:rPr lang="en-GB" sz="6600" b="1" dirty="0"/>
              <a:t> </a:t>
            </a:r>
            <a:r>
              <a:rPr lang="en-GB" sz="6600" b="1" dirty="0" err="1" smtClean="0"/>
              <a:t>Ho</a:t>
            </a:r>
            <a:r>
              <a:rPr lang="en-GB" sz="6600" b="1" dirty="0" smtClean="0"/>
              <a:t> </a:t>
            </a:r>
            <a:r>
              <a:rPr lang="en-GB" sz="6600" b="1" dirty="0" err="1"/>
              <a:t>velona</a:t>
            </a:r>
            <a:r>
              <a:rPr lang="en-GB" sz="6600" b="1" dirty="0"/>
              <a:t> </a:t>
            </a:r>
            <a:r>
              <a:rPr lang="en-GB" sz="6600" b="1" dirty="0" err="1"/>
              <a:t>indray</a:t>
            </a:r>
            <a:r>
              <a:rPr lang="en-GB" sz="6600" b="1" dirty="0"/>
              <a:t> ;</a:t>
            </a:r>
            <a:endParaRPr lang="fr-FR" sz="6600" b="1" dirty="0"/>
          </a:p>
          <a:p>
            <a:pPr algn="ctr"/>
            <a:r>
              <a:rPr lang="en-GB" sz="6600" b="1" dirty="0"/>
              <a:t> </a:t>
            </a:r>
            <a:r>
              <a:rPr lang="en-GB" sz="6600" b="1" dirty="0" err="1" smtClean="0"/>
              <a:t>Dia</a:t>
            </a:r>
            <a:r>
              <a:rPr lang="en-GB" sz="6600" b="1" dirty="0" smtClean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horaisinao</a:t>
            </a:r>
            <a:endParaRPr lang="fr-FR" sz="6600" b="1" dirty="0"/>
          </a:p>
          <a:p>
            <a:pPr algn="ctr"/>
            <a:r>
              <a:rPr lang="en-GB" sz="6600" b="1" dirty="0"/>
              <a:t> </a:t>
            </a:r>
            <a:r>
              <a:rPr lang="en-GB" sz="6600" b="1" dirty="0" err="1" smtClean="0"/>
              <a:t>Izahay</a:t>
            </a:r>
            <a:r>
              <a:rPr lang="en-GB" sz="6600" b="1" dirty="0" smtClean="0"/>
              <a:t> </a:t>
            </a:r>
            <a:r>
              <a:rPr lang="en-GB" sz="6600" b="1" dirty="0" err="1"/>
              <a:t>navotanao</a:t>
            </a:r>
            <a:endParaRPr lang="fr-FR" sz="6600" b="1" dirty="0"/>
          </a:p>
          <a:p>
            <a:pPr algn="ctr"/>
            <a:r>
              <a:rPr lang="en-GB" sz="6600" b="1" dirty="0"/>
              <a:t> 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Amin’ny</a:t>
            </a:r>
            <a:r>
              <a:rPr lang="en-GB" sz="6600" b="1" dirty="0" smtClean="0"/>
              <a:t> </a:t>
            </a:r>
            <a:r>
              <a:rPr lang="en-GB" sz="6600" b="1" dirty="0" err="1"/>
              <a:t>Anaranao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99644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127</Words>
  <Application>Microsoft Office PowerPoint</Application>
  <PresentationFormat>Affichage à l'écran (16:9)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21</cp:revision>
  <dcterms:created xsi:type="dcterms:W3CDTF">2014-08-05T15:17:40Z</dcterms:created>
  <dcterms:modified xsi:type="dcterms:W3CDTF">2014-08-05T15:56:24Z</dcterms:modified>
</cp:coreProperties>
</file>