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8800" b="1" dirty="0" smtClean="0"/>
              <a:t>23</a:t>
            </a:r>
            <a:endParaRPr lang="fr-FR" sz="8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 smtClean="0"/>
              <a:t>Tsy</a:t>
            </a:r>
            <a:r>
              <a:rPr lang="en-GB" b="1" dirty="0" smtClean="0"/>
              <a:t> </a:t>
            </a:r>
            <a:r>
              <a:rPr lang="en-GB" b="1" dirty="0" err="1" smtClean="0"/>
              <a:t>misy</a:t>
            </a:r>
            <a:r>
              <a:rPr lang="en-GB" b="1" dirty="0" smtClean="0"/>
              <a:t> </a:t>
            </a:r>
            <a:r>
              <a:rPr lang="en-GB" b="1" smtClean="0"/>
              <a:t>zava-mahasoa</a:t>
            </a: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00246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1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zava-mahasoa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 </a:t>
            </a:r>
            <a:r>
              <a:rPr lang="en-GB" sz="6000" b="1" dirty="0" err="1" smtClean="0"/>
              <a:t>Andriamanitra</a:t>
            </a:r>
            <a:r>
              <a:rPr lang="en-GB" sz="6000" b="1" dirty="0" smtClean="0"/>
              <a:t> ô !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Izay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nataonao</a:t>
            </a:r>
            <a:r>
              <a:rPr lang="en-GB" sz="6000" b="1" dirty="0" smtClean="0"/>
              <a:t> ho </a:t>
            </a:r>
            <a:r>
              <a:rPr lang="en-GB" sz="6000" b="1" dirty="0" err="1" smtClean="0"/>
              <a:t>anay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hifalianay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6929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2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misy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singan’ahitra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 Na </a:t>
            </a:r>
            <a:r>
              <a:rPr lang="en-GB" sz="6600" b="1" dirty="0" err="1" smtClean="0"/>
              <a:t>ravin-kazo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koa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</a:t>
            </a:r>
            <a:r>
              <a:rPr lang="en-GB" sz="6600" b="1" dirty="0" err="1" smtClean="0"/>
              <a:t>Izay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amantaranay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 </a:t>
            </a: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hendry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Hianao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6929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3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kintana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mazava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erý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 </a:t>
            </a:r>
            <a:r>
              <a:rPr lang="en-GB" sz="6600" b="1" dirty="0" err="1" smtClean="0"/>
              <a:t>Maneho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avokoa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</a:t>
            </a: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sitrakao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hanafaka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aizina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aminay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0735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/>
              <a:t>4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Izay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rehetra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tazanay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  </a:t>
            </a:r>
            <a:r>
              <a:rPr lang="en-GB" sz="7200" b="1" dirty="0" err="1" smtClean="0"/>
              <a:t>Dia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voninahitrao</a:t>
            </a:r>
            <a:r>
              <a:rPr lang="en-GB" sz="7200" b="1" dirty="0" smtClean="0"/>
              <a:t> ;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</a:t>
            </a:r>
            <a:r>
              <a:rPr lang="en-GB" sz="7200" b="1" dirty="0" err="1" smtClean="0"/>
              <a:t>Izay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rehetra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takona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  </a:t>
            </a:r>
            <a:r>
              <a:rPr lang="en-GB" sz="7200" b="1" dirty="0" err="1" smtClean="0"/>
              <a:t>Milaza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izany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koa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0735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5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tany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lanitra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 </a:t>
            </a:r>
            <a:r>
              <a:rPr lang="en-GB" sz="6600" b="1" dirty="0" err="1" smtClean="0"/>
              <a:t>Nataon’ny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herinao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</a:t>
            </a:r>
            <a:r>
              <a:rPr lang="en-GB" sz="6600" b="1" dirty="0" err="1" smtClean="0"/>
              <a:t>Dia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azo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ianarana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famindramponao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</Words>
  <Application>Microsoft Office PowerPoint</Application>
  <PresentationFormat>Affichage à l'écran (16:9)</PresentationFormat>
  <Paragraphs>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23</vt:lpstr>
      <vt:lpstr>1 Tsy misy zava-mahasoa,      Andriamanitra ô !    Izay tsy nataonao ho anay      Mba hifalianay.</vt:lpstr>
      <vt:lpstr>2 Tsy misy singan’ahitra,      Na ravin-kazo koa,    Izay tsy amantaranay      Fa hendry Hianao.</vt:lpstr>
      <vt:lpstr>3 Ny kintana mazava erý      Maneho avokoa    Fa sitrakao hanafaka      Ny aizina aminay.</vt:lpstr>
      <vt:lpstr>4 Izay rehetra tazanay      Dia voninahitrao ;    Izay rehetra takona      Milaza izany koa.</vt:lpstr>
      <vt:lpstr>5 Ny tany sy ny lanitra      Nataon’ny herinao    Dia azo ianarana      Ny famindramponao.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</dc:title>
  <dc:creator>SONO</dc:creator>
  <cp:lastModifiedBy>SONO</cp:lastModifiedBy>
  <cp:revision>7</cp:revision>
  <dcterms:created xsi:type="dcterms:W3CDTF">2014-07-30T13:05:42Z</dcterms:created>
  <dcterms:modified xsi:type="dcterms:W3CDTF">2014-08-06T12:17:07Z</dcterms:modified>
</cp:coreProperties>
</file>