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-38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C1FF-FBE7-4D8E-AC5A-83896574388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7AA-649C-4820-92B8-A6189392F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8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C1FF-FBE7-4D8E-AC5A-83896574388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7AA-649C-4820-92B8-A6189392F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516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C1FF-FBE7-4D8E-AC5A-83896574388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7AA-649C-4820-92B8-A6189392F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93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C1FF-FBE7-4D8E-AC5A-83896574388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7AA-649C-4820-92B8-A6189392F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625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C1FF-FBE7-4D8E-AC5A-83896574388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7AA-649C-4820-92B8-A6189392F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01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C1FF-FBE7-4D8E-AC5A-83896574388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7AA-649C-4820-92B8-A6189392F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338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C1FF-FBE7-4D8E-AC5A-83896574388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7AA-649C-4820-92B8-A6189392F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39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C1FF-FBE7-4D8E-AC5A-83896574388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7AA-649C-4820-92B8-A6189392F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57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C1FF-FBE7-4D8E-AC5A-83896574388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7AA-649C-4820-92B8-A6189392F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76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C1FF-FBE7-4D8E-AC5A-83896574388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7AA-649C-4820-92B8-A6189392F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764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C1FF-FBE7-4D8E-AC5A-83896574388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FD7AA-649C-4820-92B8-A6189392F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59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C1FF-FBE7-4D8E-AC5A-838965743881}" type="datetimeFigureOut">
              <a:rPr lang="fr-FR" smtClean="0"/>
              <a:t>05/08/2014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FD7AA-649C-4820-92B8-A6189392FA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41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7494"/>
            <a:ext cx="9143999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 </a:t>
            </a:r>
            <a:r>
              <a:rPr lang="en-GB" sz="28700" b="1" dirty="0"/>
              <a:t>230</a:t>
            </a:r>
            <a:endParaRPr lang="fr-FR" sz="28700" dirty="0"/>
          </a:p>
        </p:txBody>
      </p:sp>
    </p:spTree>
    <p:extLst>
      <p:ext uri="{BB962C8B-B14F-4D97-AF65-F5344CB8AC3E}">
        <p14:creationId xmlns:p14="http://schemas.microsoft.com/office/powerpoint/2010/main" val="120872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47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>
                <a:solidFill>
                  <a:srgbClr val="00B0F0"/>
                </a:solidFill>
              </a:rPr>
              <a:t>1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trotroy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olona</a:t>
            </a:r>
            <a:r>
              <a:rPr lang="en-GB" sz="5400" b="1" dirty="0"/>
              <a:t> </a:t>
            </a:r>
            <a:r>
              <a:rPr lang="en-GB" sz="5400" b="1" dirty="0" err="1"/>
              <a:t>ory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/>
              <a:t>Jesosy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ô !</a:t>
            </a:r>
            <a:endParaRPr lang="fr-FR" sz="5400" b="1" dirty="0"/>
          </a:p>
          <a:p>
            <a:pPr algn="ctr"/>
            <a:r>
              <a:rPr lang="en-GB" sz="5400" b="1" dirty="0"/>
              <a:t> 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/>
              <a:t>hirenireny</a:t>
            </a:r>
            <a:r>
              <a:rPr lang="en-GB" sz="5400" b="1" dirty="0"/>
              <a:t> </a:t>
            </a:r>
            <a:r>
              <a:rPr lang="en-GB" sz="5400" b="1" dirty="0" err="1"/>
              <a:t>saina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/>
              <a:t>handray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teninao</a:t>
            </a:r>
            <a:r>
              <a:rPr lang="en-GB" sz="5400" b="1" dirty="0"/>
              <a:t>.</a:t>
            </a:r>
            <a:endParaRPr lang="fr-FR" sz="5400" b="1" dirty="0"/>
          </a:p>
          <a:p>
            <a:pPr algn="ctr"/>
            <a:r>
              <a:rPr lang="en-GB" sz="5400" b="1" dirty="0" smtClean="0"/>
              <a:t>:,: </a:t>
            </a:r>
            <a:r>
              <a:rPr lang="en-GB" sz="5400" b="1" dirty="0" err="1"/>
              <a:t>Olon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osa</a:t>
            </a:r>
            <a:r>
              <a:rPr lang="en-GB" sz="5400" b="1" dirty="0"/>
              <a:t>, </a:t>
            </a:r>
            <a:r>
              <a:rPr lang="en-GB" sz="5400" b="1" dirty="0" err="1"/>
              <a:t>olon</a:t>
            </a:r>
            <a:r>
              <a:rPr lang="en-GB" sz="5400" b="1" i="1" dirty="0" err="1"/>
              <a:t>a</a:t>
            </a:r>
            <a:r>
              <a:rPr lang="en-GB" sz="5400" b="1" dirty="0"/>
              <a:t>  </a:t>
            </a:r>
            <a:r>
              <a:rPr lang="en-GB" sz="5400" b="1" dirty="0" err="1"/>
              <a:t>osa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 smtClean="0"/>
              <a:t> </a:t>
            </a:r>
            <a:r>
              <a:rPr lang="en-GB" sz="5400" b="1" dirty="0" err="1"/>
              <a:t>Ento</a:t>
            </a:r>
            <a:r>
              <a:rPr lang="en-GB" sz="5400" b="1" dirty="0"/>
              <a:t> </a:t>
            </a:r>
            <a:r>
              <a:rPr lang="en-GB" sz="5400" b="1" dirty="0" err="1"/>
              <a:t>mora</a:t>
            </a:r>
            <a:r>
              <a:rPr lang="en-GB" sz="5400" b="1" dirty="0"/>
              <a:t>, </a:t>
            </a:r>
            <a:r>
              <a:rPr lang="en-GB" sz="5400" b="1" dirty="0" err="1"/>
              <a:t>Tompo</a:t>
            </a:r>
            <a:r>
              <a:rPr lang="en-GB" sz="5400" b="1" dirty="0"/>
              <a:t> ô :,: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64345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71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>
                <a:solidFill>
                  <a:srgbClr val="00B0F0"/>
                </a:solidFill>
              </a:rPr>
              <a:t>2</a:t>
            </a:r>
            <a:r>
              <a:rPr lang="en-GB" sz="5400" b="1" dirty="0"/>
              <a:t> </a:t>
            </a:r>
            <a:r>
              <a:rPr lang="en-GB" sz="5400" b="1" dirty="0" err="1"/>
              <a:t>Faly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, </a:t>
            </a:r>
            <a:r>
              <a:rPr lang="en-GB" sz="5400" b="1" dirty="0" err="1"/>
              <a:t>Jesosy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Tratr’izao</a:t>
            </a:r>
            <a:r>
              <a:rPr lang="en-GB" sz="5400" b="1" dirty="0"/>
              <a:t> </a:t>
            </a:r>
            <a:r>
              <a:rPr lang="en-GB" sz="5400" b="1" dirty="0" err="1"/>
              <a:t>anio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</a:t>
            </a:r>
            <a:r>
              <a:rPr lang="en-GB" sz="5400" b="1" dirty="0" err="1" smtClean="0"/>
              <a:t>Tafavory</a:t>
            </a:r>
            <a:r>
              <a:rPr lang="en-GB" sz="5400" b="1" dirty="0" smtClean="0"/>
              <a:t>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hihaino</a:t>
            </a:r>
            <a:endParaRPr lang="fr-FR" sz="5400" b="1" dirty="0"/>
          </a:p>
          <a:p>
            <a:pPr algn="ctr"/>
            <a:r>
              <a:rPr lang="en-GB" sz="5400" b="1" dirty="0"/>
              <a:t> 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Filazantsaranao</a:t>
            </a:r>
            <a:r>
              <a:rPr lang="en-GB" sz="5400" b="1" dirty="0" smtClean="0"/>
              <a:t>.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:,: </a:t>
            </a:r>
            <a:r>
              <a:rPr lang="en-GB" sz="5400" b="1" dirty="0" err="1"/>
              <a:t>Raisonao</a:t>
            </a:r>
            <a:r>
              <a:rPr lang="en-GB" sz="5400" b="1" dirty="0"/>
              <a:t> re, </a:t>
            </a:r>
            <a:r>
              <a:rPr lang="en-GB" sz="5400" b="1" dirty="0" err="1"/>
              <a:t>raisonao</a:t>
            </a:r>
            <a:r>
              <a:rPr lang="en-GB" sz="5400" b="1" dirty="0"/>
              <a:t> re</a:t>
            </a:r>
            <a:endParaRPr lang="fr-FR" sz="5400" b="1" dirty="0"/>
          </a:p>
          <a:p>
            <a:pPr algn="ctr"/>
            <a:r>
              <a:rPr lang="en-GB" sz="5400" b="1" dirty="0"/>
              <a:t> </a:t>
            </a:r>
            <a:r>
              <a:rPr lang="en-GB" sz="5400" b="1" dirty="0" smtClean="0"/>
              <a:t> </a:t>
            </a:r>
            <a:r>
              <a:rPr lang="en-GB" sz="5400" b="1" i="1" dirty="0" err="1"/>
              <a:t>I</a:t>
            </a:r>
            <a:r>
              <a:rPr lang="en-GB" sz="5400" b="1" dirty="0" err="1"/>
              <a:t>zao</a:t>
            </a:r>
            <a:r>
              <a:rPr lang="en-GB" sz="5400" b="1" dirty="0"/>
              <a:t> </a:t>
            </a:r>
            <a:r>
              <a:rPr lang="en-GB" sz="5400" b="1" dirty="0" err="1"/>
              <a:t>fisaoranay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 ! :,: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0997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267494"/>
            <a:ext cx="9144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3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Jesosy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Tomponay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Tsitoha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!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Taomy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ny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sakaizanay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Mba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tonga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mpino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koa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hiankina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Aminao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:,: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Mba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tariho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,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mba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tariho</a:t>
            </a:r>
            <a:endParaRPr kumimoji="0" lang="fr-FR" sz="8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Izy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ho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GB" sz="4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mpanomponao</a:t>
            </a:r>
            <a:r>
              <a:rPr kumimoji="0" lang="en-GB" sz="4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! :,:</a:t>
            </a:r>
            <a:endParaRPr kumimoji="0" lang="en-GB" sz="115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96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102</Words>
  <Application>Microsoft Office PowerPoint</Application>
  <PresentationFormat>Affichage à l'écran (16:9)</PresentationFormat>
  <Paragraphs>19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11</cp:revision>
  <dcterms:created xsi:type="dcterms:W3CDTF">2014-08-05T15:56:25Z</dcterms:created>
  <dcterms:modified xsi:type="dcterms:W3CDTF">2014-08-05T16:29:18Z</dcterms:modified>
</cp:coreProperties>
</file>