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2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0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72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1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7175-7F1A-44CE-BC2B-4AAD5D4680DA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132A-DDFB-4768-A105-A9B9189561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5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15151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231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1691680" y="26749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FFPM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345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3432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 </a:t>
            </a:r>
            <a:r>
              <a:rPr lang="en-GB" sz="6600" b="1" dirty="0" err="1"/>
              <a:t>Tsitoha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 smtClean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lay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hatrizay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Avia</a:t>
            </a:r>
            <a:r>
              <a:rPr lang="en-GB" sz="6600" b="1" dirty="0"/>
              <a:t>, </a:t>
            </a:r>
            <a:r>
              <a:rPr lang="en-GB" sz="6600" b="1" dirty="0" err="1" smtClean="0"/>
              <a:t>hampifoha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fiangonanay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75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227999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Atreho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mpivory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manantena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 err="1" smtClean="0"/>
              <a:t>Fohazy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matory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Handray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71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80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B0F0"/>
                </a:solidFill>
              </a:rPr>
              <a:t>2</a:t>
            </a:r>
            <a:r>
              <a:rPr lang="en-GB" sz="7200" b="1" dirty="0"/>
              <a:t> </a:t>
            </a:r>
            <a:r>
              <a:rPr lang="en-GB" sz="7200" b="1" dirty="0" err="1"/>
              <a:t>Iraho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Fanahy</a:t>
            </a:r>
            <a:endParaRPr lang="fr-FR" sz="7200" b="1" dirty="0"/>
          </a:p>
          <a:p>
            <a:pPr algn="ctr"/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hanavao</a:t>
            </a:r>
            <a:r>
              <a:rPr lang="en-GB" sz="7200" b="1" dirty="0"/>
              <a:t> </a:t>
            </a:r>
            <a:r>
              <a:rPr lang="en-GB" sz="7200" b="1" dirty="0" err="1" smtClean="0"/>
              <a:t>anay</a:t>
            </a:r>
            <a:r>
              <a:rPr lang="en-GB" sz="7200" b="1" dirty="0" smtClean="0"/>
              <a:t>,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homba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hitahy</a:t>
            </a:r>
            <a:endParaRPr lang="fr-FR" sz="7200" b="1" dirty="0"/>
          </a:p>
          <a:p>
            <a:pPr algn="ctr"/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ten</a:t>
            </a:r>
            <a:r>
              <a:rPr lang="en-GB" sz="7200" b="1" i="1" dirty="0" err="1"/>
              <a:t>y</a:t>
            </a:r>
            <a:r>
              <a:rPr lang="en-GB" sz="7200" b="1" dirty="0"/>
              <a:t> </a:t>
            </a:r>
            <a:r>
              <a:rPr lang="en-GB" sz="7200" b="1" dirty="0" err="1" smtClean="0"/>
              <a:t>inoanay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0633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767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 Na </a:t>
            </a:r>
            <a:r>
              <a:rPr lang="en-GB" sz="7200" b="1" dirty="0" err="1"/>
              <a:t>lehibe</a:t>
            </a:r>
            <a:r>
              <a:rPr lang="en-GB" sz="7200" b="1" dirty="0"/>
              <a:t> </a:t>
            </a:r>
            <a:r>
              <a:rPr lang="en-GB" sz="7200" b="1" dirty="0" err="1"/>
              <a:t>na</a:t>
            </a:r>
            <a:r>
              <a:rPr lang="en-GB" sz="7200" b="1" dirty="0"/>
              <a:t> </a:t>
            </a:r>
            <a:r>
              <a:rPr lang="en-GB" sz="7200" b="1" dirty="0" err="1" smtClean="0"/>
              <a:t>kely</a:t>
            </a:r>
            <a:r>
              <a:rPr lang="en-GB" sz="7200" b="1" dirty="0" smtClean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Ampio</a:t>
            </a:r>
            <a:r>
              <a:rPr lang="en-GB" sz="7200" b="1" dirty="0" smtClean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 smtClean="0"/>
              <a:t>hafanao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Hazoto</a:t>
            </a:r>
            <a:r>
              <a:rPr lang="en-GB" sz="7200" b="1" dirty="0" smtClean="0"/>
              <a:t> </a:t>
            </a:r>
            <a:r>
              <a:rPr lang="en-GB" sz="7200" b="1" dirty="0" err="1"/>
              <a:t>hampiely</a:t>
            </a:r>
            <a:endParaRPr lang="fr-FR" sz="7200" b="1" dirty="0"/>
          </a:p>
          <a:p>
            <a:pPr algn="ctr"/>
            <a:r>
              <a:rPr lang="en-GB" sz="7200" b="1" dirty="0" err="1" smtClean="0"/>
              <a:t>Atý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lazanao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9532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00B0F0"/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asam-pamonjena</a:t>
            </a:r>
            <a:endParaRPr lang="fr-FR" sz="7200" b="1" dirty="0"/>
          </a:p>
          <a:p>
            <a:pPr algn="ctr"/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natombokao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Ambino</a:t>
            </a:r>
            <a:r>
              <a:rPr lang="en-GB" sz="7200" b="1" dirty="0" smtClean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hihena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err="1" smtClean="0"/>
              <a:t>Tahio</a:t>
            </a:r>
            <a:r>
              <a:rPr lang="en-GB" sz="7200" b="1" dirty="0" smtClean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tontosao</a:t>
            </a:r>
            <a:r>
              <a:rPr lang="en-GB" sz="7200" b="1" dirty="0"/>
              <a:t> </a:t>
            </a:r>
            <a:r>
              <a:rPr lang="en-GB" sz="7200" b="1" dirty="0" smtClean="0"/>
              <a:t>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613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herin’i</a:t>
            </a:r>
            <a:r>
              <a:rPr lang="en-GB" sz="7200" b="1" dirty="0"/>
              <a:t> </a:t>
            </a:r>
            <a:r>
              <a:rPr lang="en-GB" sz="7200" b="1" dirty="0" err="1" smtClean="0"/>
              <a:t>Satana</a:t>
            </a:r>
            <a:endParaRPr lang="fr-FR" sz="7200" b="1" dirty="0" smtClean="0"/>
          </a:p>
          <a:p>
            <a:pPr algn="ctr"/>
            <a:r>
              <a:rPr lang="en-GB" sz="7200" b="1" dirty="0" smtClean="0"/>
              <a:t> </a:t>
            </a:r>
            <a:r>
              <a:rPr lang="en-GB" sz="7200" b="1" dirty="0" err="1" smtClean="0"/>
              <a:t>Folahy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hatrizao</a:t>
            </a:r>
            <a:r>
              <a:rPr lang="en-GB" sz="7200" b="1" dirty="0" smtClean="0"/>
              <a:t>,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afa-pahotana</a:t>
            </a:r>
            <a:endParaRPr lang="fr-FR" sz="7200" b="1" dirty="0"/>
          </a:p>
          <a:p>
            <a:pPr algn="ctr"/>
            <a:r>
              <a:rPr lang="en-GB" sz="7200" b="1" i="1" dirty="0" err="1" smtClean="0"/>
              <a:t>I</a:t>
            </a:r>
            <a:r>
              <a:rPr lang="en-GB" sz="7200" b="1" dirty="0" err="1" smtClean="0"/>
              <a:t>zahay</a:t>
            </a:r>
            <a:r>
              <a:rPr lang="en-GB" sz="7200" b="1" dirty="0" smtClean="0"/>
              <a:t> </a:t>
            </a:r>
            <a:r>
              <a:rPr lang="en-GB" sz="7200" b="1" dirty="0" err="1"/>
              <a:t>navotanao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348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B0F0"/>
                </a:solidFill>
              </a:rPr>
              <a:t>4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Arovy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finoana</a:t>
            </a:r>
            <a:endParaRPr lang="fr-FR" sz="7200" b="1" dirty="0"/>
          </a:p>
          <a:p>
            <a:pPr algn="ctr"/>
            <a:r>
              <a:rPr lang="en-GB" sz="7200" b="1" dirty="0"/>
              <a:t> 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naorinao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Vonoy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 smtClean="0"/>
              <a:t>hevi-poana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Mandà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 smtClean="0"/>
              <a:t>teninao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8910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347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err="1" smtClean="0"/>
              <a:t>I</a:t>
            </a:r>
            <a:r>
              <a:rPr lang="en-GB" sz="7200" b="1" dirty="0" err="1" smtClean="0"/>
              <a:t>zahay</a:t>
            </a:r>
            <a:r>
              <a:rPr lang="en-GB" sz="7200" b="1" dirty="0" smtClean="0"/>
              <a:t> </a:t>
            </a:r>
            <a:r>
              <a:rPr lang="en-GB" sz="7200" b="1" dirty="0" err="1"/>
              <a:t>na</a:t>
            </a:r>
            <a:r>
              <a:rPr lang="en-GB" sz="7200" b="1" dirty="0"/>
              <a:t> be </a:t>
            </a:r>
            <a:r>
              <a:rPr lang="en-GB" sz="7200" b="1" dirty="0" err="1"/>
              <a:t>na</a:t>
            </a:r>
            <a:r>
              <a:rPr lang="en-GB" sz="7200" b="1" dirty="0"/>
              <a:t> </a:t>
            </a:r>
            <a:r>
              <a:rPr lang="en-GB" sz="7200" b="1" dirty="0" err="1"/>
              <a:t>vitsy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Hazony</a:t>
            </a:r>
            <a:r>
              <a:rPr lang="en-GB" sz="7200" b="1" dirty="0" smtClean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 smtClean="0"/>
              <a:t>hania</a:t>
            </a:r>
            <a:r>
              <a:rPr lang="en-GB" sz="7200" b="1" dirty="0" smtClean="0"/>
              <a:t>,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mihitsy</a:t>
            </a:r>
            <a:endParaRPr lang="fr-FR" sz="7200" b="1" dirty="0"/>
          </a:p>
          <a:p>
            <a:pPr algn="ctr"/>
            <a:r>
              <a:rPr lang="en-GB" sz="7200" b="1" dirty="0" err="1" smtClean="0"/>
              <a:t>Mandrakizay</a:t>
            </a:r>
            <a:r>
              <a:rPr lang="en-GB" sz="7200" b="1" dirty="0" smtClean="0"/>
              <a:t> </a:t>
            </a:r>
            <a:r>
              <a:rPr lang="en-GB" sz="7200" b="1" dirty="0" err="1"/>
              <a:t>doria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90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Office PowerPoint</Application>
  <PresentationFormat>Affichage à l'écran (16:9)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30</cp:revision>
  <dcterms:created xsi:type="dcterms:W3CDTF">2014-08-05T16:29:20Z</dcterms:created>
  <dcterms:modified xsi:type="dcterms:W3CDTF">2014-08-05T16:42:56Z</dcterms:modified>
</cp:coreProperties>
</file>