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3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56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14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87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1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09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3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EF08-1B41-4F0D-8525-D99DC4E08489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833B-DAB7-43C1-B99E-8F4EEAE3C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87574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232</a:t>
            </a:r>
            <a:endParaRPr lang="fr-FR" sz="239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2347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/>
              <a:t>FFPM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8325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Alahady</a:t>
            </a:r>
            <a:r>
              <a:rPr lang="en-GB" sz="6600" b="1" dirty="0"/>
              <a:t> </a:t>
            </a:r>
            <a:r>
              <a:rPr lang="en-GB" sz="6600" b="1" dirty="0" err="1"/>
              <a:t>andronao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 err="1" smtClean="0"/>
              <a:t>Fotoana</a:t>
            </a:r>
            <a:r>
              <a:rPr lang="en-GB" sz="6600" b="1" dirty="0" smtClean="0"/>
              <a:t> </a:t>
            </a:r>
            <a:r>
              <a:rPr lang="en-GB" sz="6600" b="1" dirty="0" err="1"/>
              <a:t>nitsangananao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maminay</a:t>
            </a:r>
            <a:r>
              <a:rPr lang="en-GB" sz="6600" b="1" dirty="0"/>
              <a:t> </a:t>
            </a:r>
            <a:r>
              <a:rPr lang="en-GB" sz="6600" b="1" dirty="0" err="1"/>
              <a:t>mpianatrao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81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629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00B0F0"/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 </a:t>
            </a:r>
            <a:r>
              <a:rPr lang="en-GB" sz="6000" b="1" dirty="0" err="1"/>
              <a:t>mivory</a:t>
            </a:r>
            <a:r>
              <a:rPr lang="en-GB" sz="6000" b="1" dirty="0"/>
              <a:t> </a:t>
            </a:r>
            <a:r>
              <a:rPr lang="en-GB" sz="6000" b="1" dirty="0" err="1" smtClean="0"/>
              <a:t>izahay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Tahak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mpianatrao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enga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hitanay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hazavan’ny</a:t>
            </a:r>
            <a:r>
              <a:rPr lang="en-GB" sz="6000" b="1" dirty="0"/>
              <a:t> </a:t>
            </a:r>
            <a:r>
              <a:rPr lang="en-GB" sz="6000" b="1" dirty="0" err="1"/>
              <a:t>tavanao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965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00B0F0"/>
                </a:solidFill>
              </a:rPr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, </a:t>
            </a:r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indray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herin’ny</a:t>
            </a:r>
            <a:r>
              <a:rPr lang="en-GB" sz="6000" b="1" dirty="0"/>
              <a:t> </a:t>
            </a:r>
            <a:r>
              <a:rPr lang="en-GB" sz="6000" b="1" dirty="0" err="1"/>
              <a:t>Fanahinao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Havaozy</a:t>
            </a:r>
            <a:r>
              <a:rPr lang="en-GB" sz="6000" b="1" dirty="0" smtClean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 smtClean="0"/>
              <a:t>anatinay</a:t>
            </a:r>
            <a:endParaRPr lang="fr-FR" sz="6000" b="1" dirty="0" smtClean="0"/>
          </a:p>
          <a:p>
            <a:pPr algn="ctr"/>
            <a:r>
              <a:rPr lang="en-GB" sz="6000" b="1" smtClean="0"/>
              <a:t>‘Lay</a:t>
            </a:r>
            <a:r>
              <a:rPr lang="en-GB" sz="6000" b="1" dirty="0" smtClean="0"/>
              <a:t> </a:t>
            </a:r>
            <a:r>
              <a:rPr lang="en-GB" sz="6000" b="1" dirty="0" err="1"/>
              <a:t>Pentekosta</a:t>
            </a:r>
            <a:r>
              <a:rPr lang="en-GB" sz="6000" b="1" dirty="0"/>
              <a:t> </a:t>
            </a:r>
            <a:r>
              <a:rPr lang="en-GB" sz="6000" b="1" dirty="0" err="1"/>
              <a:t>fahizay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060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Affichage à l'écran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2014-08-05T16:42:58Z</dcterms:created>
  <dcterms:modified xsi:type="dcterms:W3CDTF">2014-08-05T16:48:20Z</dcterms:modified>
</cp:coreProperties>
</file>