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40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8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1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6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44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9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9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21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F2CD-E36C-4A85-86B4-52AFF9554F35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0EC4-4491-457E-B538-752E704C08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9542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233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-36512" y="-2053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smtClean="0">
                <a:solidFill>
                  <a:srgbClr val="00B0F0"/>
                </a:solidFill>
              </a:rPr>
              <a:t>FFPM</a:t>
            </a:r>
            <a:endParaRPr lang="fr-FR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00B0F0"/>
                </a:solidFill>
              </a:rPr>
              <a:t>1</a:t>
            </a:r>
            <a:r>
              <a:rPr lang="en-GB" sz="6600" b="1" dirty="0"/>
              <a:t> O ! Ray </a:t>
            </a:r>
            <a:r>
              <a:rPr lang="en-GB" sz="6600" b="1" dirty="0" err="1"/>
              <a:t>Malala</a:t>
            </a:r>
            <a:r>
              <a:rPr lang="en-GB" sz="6600" b="1" dirty="0"/>
              <a:t>, </a:t>
            </a:r>
            <a:r>
              <a:rPr lang="en-GB" sz="6600" b="1" dirty="0" err="1" smtClean="0"/>
              <a:t>asehoy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hasoavanao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Sasao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afa-keloka</a:t>
            </a:r>
            <a:endParaRPr lang="fr-FR" sz="6600" b="1" dirty="0"/>
          </a:p>
          <a:p>
            <a:pPr algn="ctr"/>
            <a:r>
              <a:rPr lang="en-GB" sz="6600" b="1" i="1" dirty="0" err="1" smtClean="0"/>
              <a:t>I</a:t>
            </a:r>
            <a:r>
              <a:rPr lang="en-GB" sz="6600" b="1" dirty="0" err="1" smtClean="0"/>
              <a:t>zahay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954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Ho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mafy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ny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fiezakay</a:t>
            </a:r>
            <a:endParaRPr lang="fr-FR" sz="6600" b="1" dirty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Handia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ny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lalanao</a:t>
            </a:r>
            <a:endParaRPr lang="fr-FR" sz="66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Tsy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hisy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hijanonanay</a:t>
            </a:r>
            <a:endParaRPr lang="fr-FR" sz="6600" b="1" dirty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Raha</a:t>
            </a:r>
            <a:r>
              <a:rPr lang="en-GB" sz="6600" b="1" dirty="0" smtClean="0">
                <a:solidFill>
                  <a:srgbClr val="00B0F0"/>
                </a:solidFill>
              </a:rPr>
              <a:t>  </a:t>
            </a:r>
            <a:r>
              <a:rPr lang="en-GB" sz="6600" b="1" dirty="0" err="1">
                <a:solidFill>
                  <a:srgbClr val="00B0F0"/>
                </a:solidFill>
              </a:rPr>
              <a:t>tsy</a:t>
            </a:r>
            <a:r>
              <a:rPr lang="en-GB" sz="6600" b="1" dirty="0">
                <a:solidFill>
                  <a:srgbClr val="00B0F0"/>
                </a:solidFill>
              </a:rPr>
              <a:t> an-</a:t>
            </a:r>
            <a:r>
              <a:rPr lang="en-GB" sz="6600" b="1" dirty="0" err="1">
                <a:solidFill>
                  <a:srgbClr val="00B0F0"/>
                </a:solidFill>
              </a:rPr>
              <a:t>tranonao</a:t>
            </a:r>
            <a:r>
              <a:rPr lang="en-GB" sz="6600" b="1" dirty="0">
                <a:solidFill>
                  <a:srgbClr val="00B0F0"/>
                </a:solidFill>
              </a:rPr>
              <a:t>.</a:t>
            </a:r>
            <a:endParaRPr lang="fr-FR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0697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B0F0"/>
                </a:solidFill>
              </a:rPr>
              <a:t>2</a:t>
            </a:r>
            <a:r>
              <a:rPr lang="en-GB" sz="5400" b="1" dirty="0"/>
              <a:t> </a:t>
            </a:r>
            <a:r>
              <a:rPr lang="en-GB" sz="5400" b="1" dirty="0" smtClean="0"/>
              <a:t> O </a:t>
            </a:r>
            <a:r>
              <a:rPr lang="en-GB" sz="5400" b="1" dirty="0"/>
              <a:t>! Ray </a:t>
            </a:r>
            <a:r>
              <a:rPr lang="en-GB" sz="5400" b="1" dirty="0" err="1"/>
              <a:t>Malala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henoy</a:t>
            </a:r>
            <a:endParaRPr lang="fr-FR" sz="5400" b="1" dirty="0"/>
          </a:p>
          <a:p>
            <a:pPr algn="ctr"/>
            <a:r>
              <a:rPr lang="en-GB" sz="5400" b="1" dirty="0" smtClean="0"/>
              <a:t>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feonay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 </a:t>
            </a:r>
            <a:r>
              <a:rPr lang="en-GB" sz="5400" b="1" dirty="0" smtClean="0"/>
              <a:t>;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Tantano</a:t>
            </a:r>
            <a:r>
              <a:rPr lang="en-GB" sz="5400" b="1" dirty="0" smtClean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dalana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Hankany</a:t>
            </a:r>
            <a:r>
              <a:rPr lang="en-GB" sz="5400" b="1" dirty="0" smtClean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74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Ho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mafy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ny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fiezakay</a:t>
            </a:r>
            <a:endParaRPr lang="fr-FR" sz="6600" b="1" dirty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Handia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ny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lalanao</a:t>
            </a:r>
            <a:endParaRPr lang="fr-FR" sz="66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Tsy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hisy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hijanonanay</a:t>
            </a:r>
            <a:endParaRPr lang="fr-FR" sz="6600" b="1" dirty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Raha</a:t>
            </a:r>
            <a:r>
              <a:rPr lang="en-GB" sz="6600" b="1" dirty="0" smtClean="0">
                <a:solidFill>
                  <a:srgbClr val="00B0F0"/>
                </a:solidFill>
              </a:rPr>
              <a:t>  </a:t>
            </a:r>
            <a:r>
              <a:rPr lang="en-GB" sz="6600" b="1" dirty="0" err="1">
                <a:solidFill>
                  <a:srgbClr val="00B0F0"/>
                </a:solidFill>
              </a:rPr>
              <a:t>tsy</a:t>
            </a:r>
            <a:r>
              <a:rPr lang="en-GB" sz="6600" b="1" dirty="0">
                <a:solidFill>
                  <a:srgbClr val="00B0F0"/>
                </a:solidFill>
              </a:rPr>
              <a:t> an-</a:t>
            </a:r>
            <a:r>
              <a:rPr lang="en-GB" sz="6600" b="1" dirty="0" err="1">
                <a:solidFill>
                  <a:srgbClr val="00B0F0"/>
                </a:solidFill>
              </a:rPr>
              <a:t>tranonao</a:t>
            </a:r>
            <a:r>
              <a:rPr lang="en-GB" sz="6600" b="1" dirty="0">
                <a:solidFill>
                  <a:srgbClr val="00B0F0"/>
                </a:solidFill>
              </a:rPr>
              <a:t>.</a:t>
            </a:r>
            <a:endParaRPr lang="fr-FR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3049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00B0F0"/>
                </a:solidFill>
              </a:rPr>
              <a:t>3</a:t>
            </a:r>
            <a:r>
              <a:rPr lang="en-GB" sz="6000" b="1" dirty="0"/>
              <a:t> O ! Ray </a:t>
            </a:r>
            <a:r>
              <a:rPr lang="en-GB" sz="6000" b="1" dirty="0" err="1"/>
              <a:t>Malala</a:t>
            </a:r>
            <a:r>
              <a:rPr lang="en-GB" sz="6000" b="1" dirty="0"/>
              <a:t>, </a:t>
            </a:r>
            <a:r>
              <a:rPr lang="en-GB" sz="6000" b="1" dirty="0" err="1"/>
              <a:t>hitanao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hasambaranay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avotr’ain’ny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endParaRPr lang="fr-FR" sz="6000" b="1" dirty="0"/>
          </a:p>
          <a:p>
            <a:pPr algn="ctr"/>
            <a:r>
              <a:rPr lang="en-GB" sz="6000" b="1" dirty="0" smtClean="0"/>
              <a:t>  No </a:t>
            </a:r>
            <a:r>
              <a:rPr lang="en-GB" sz="6000" b="1" dirty="0" err="1"/>
              <a:t>itokianay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461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Ho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mafy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ny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fiezakay</a:t>
            </a:r>
            <a:endParaRPr lang="fr-FR" sz="6600" b="1" dirty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Handia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ny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lalanao</a:t>
            </a:r>
            <a:endParaRPr lang="fr-FR" sz="6600" b="1" dirty="0" smtClean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Tsy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hisy</a:t>
            </a:r>
            <a:r>
              <a:rPr lang="en-GB" sz="6600" b="1" dirty="0">
                <a:solidFill>
                  <a:srgbClr val="00B0F0"/>
                </a:solidFill>
              </a:rPr>
              <a:t> </a:t>
            </a:r>
            <a:r>
              <a:rPr lang="en-GB" sz="6600" b="1" dirty="0" err="1">
                <a:solidFill>
                  <a:srgbClr val="00B0F0"/>
                </a:solidFill>
              </a:rPr>
              <a:t>hijanonanay</a:t>
            </a:r>
            <a:endParaRPr lang="fr-FR" sz="6600" b="1" dirty="0">
              <a:solidFill>
                <a:srgbClr val="00B0F0"/>
              </a:solidFill>
            </a:endParaRPr>
          </a:p>
          <a:p>
            <a:pPr algn="ctr"/>
            <a:r>
              <a:rPr lang="en-GB" sz="6600" b="1" dirty="0" err="1" smtClean="0">
                <a:solidFill>
                  <a:srgbClr val="00B0F0"/>
                </a:solidFill>
              </a:rPr>
              <a:t>Raha</a:t>
            </a:r>
            <a:r>
              <a:rPr lang="en-GB" sz="6600" b="1" dirty="0" smtClean="0">
                <a:solidFill>
                  <a:srgbClr val="00B0F0"/>
                </a:solidFill>
              </a:rPr>
              <a:t>  </a:t>
            </a:r>
            <a:r>
              <a:rPr lang="en-GB" sz="6600" b="1" dirty="0" err="1">
                <a:solidFill>
                  <a:srgbClr val="00B0F0"/>
                </a:solidFill>
              </a:rPr>
              <a:t>tsy</a:t>
            </a:r>
            <a:r>
              <a:rPr lang="en-GB" sz="6600" b="1" dirty="0">
                <a:solidFill>
                  <a:srgbClr val="00B0F0"/>
                </a:solidFill>
              </a:rPr>
              <a:t> an-</a:t>
            </a:r>
            <a:r>
              <a:rPr lang="en-GB" sz="6600" b="1" dirty="0" err="1">
                <a:solidFill>
                  <a:srgbClr val="00B0F0"/>
                </a:solidFill>
              </a:rPr>
              <a:t>tranonao</a:t>
            </a:r>
            <a:r>
              <a:rPr lang="en-GB" sz="6600" b="1" dirty="0">
                <a:solidFill>
                  <a:srgbClr val="00B0F0"/>
                </a:solidFill>
              </a:rPr>
              <a:t>.</a:t>
            </a:r>
            <a:endParaRPr lang="fr-FR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Affichage à l'écran (16:9)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19</cp:revision>
  <dcterms:created xsi:type="dcterms:W3CDTF">2014-08-05T16:48:30Z</dcterms:created>
  <dcterms:modified xsi:type="dcterms:W3CDTF">2014-08-05T16:58:40Z</dcterms:modified>
</cp:coreProperties>
</file>