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0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7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10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4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1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6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4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7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FC8B-B6D1-4BF6-A28F-73277D6A84C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B744-A43D-403E-B955-EEE954EE2B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1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5566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234</a:t>
            </a:r>
            <a:endParaRPr lang="fr-FR" sz="287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95486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smtClean="0">
                <a:solidFill>
                  <a:srgbClr val="00B0F0"/>
                </a:solidFill>
              </a:rPr>
              <a:t>FFPM</a:t>
            </a:r>
            <a:endParaRPr lang="fr-FR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B0F0"/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Mahery</a:t>
            </a:r>
            <a:r>
              <a:rPr lang="en-GB" sz="6600" b="1" dirty="0"/>
              <a:t> </a:t>
            </a:r>
            <a:r>
              <a:rPr lang="en-GB" sz="6600" b="1" dirty="0" err="1" smtClean="0"/>
              <a:t>Hianao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Jehovah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Mombà</a:t>
            </a:r>
            <a:r>
              <a:rPr lang="en-GB" sz="6600" b="1" dirty="0" smtClean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</a:t>
            </a:r>
            <a:endParaRPr lang="en-GB" sz="6600" b="1" dirty="0" smtClean="0"/>
          </a:p>
          <a:p>
            <a:pPr algn="ctr"/>
            <a:r>
              <a:rPr lang="en-GB" sz="6600" b="1" dirty="0" err="1" smtClean="0"/>
              <a:t>mpanomponao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miarova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8625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7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rgbClr val="00B0F0"/>
                </a:solidFill>
              </a:rPr>
              <a:t>2</a:t>
            </a:r>
            <a:r>
              <a:rPr lang="en-GB" sz="8000" b="1" dirty="0"/>
              <a:t> </a:t>
            </a:r>
            <a:r>
              <a:rPr lang="en-GB" sz="8000" b="1" dirty="0" err="1"/>
              <a:t>Mpanjaka</a:t>
            </a:r>
            <a:r>
              <a:rPr lang="en-GB" sz="8000" b="1" dirty="0"/>
              <a:t> </a:t>
            </a:r>
            <a:r>
              <a:rPr lang="en-GB" sz="8000" b="1" dirty="0" err="1"/>
              <a:t>Hianao</a:t>
            </a:r>
            <a:r>
              <a:rPr lang="en-GB" sz="8000" b="1" dirty="0"/>
              <a:t>,</a:t>
            </a:r>
            <a:endParaRPr lang="fr-FR" sz="8000" b="1" dirty="0"/>
          </a:p>
          <a:p>
            <a:pPr algn="ctr"/>
            <a:r>
              <a:rPr lang="en-GB" sz="8000" b="1" dirty="0"/>
              <a:t>  </a:t>
            </a:r>
            <a:r>
              <a:rPr lang="en-GB" sz="8000" b="1" dirty="0" err="1" smtClean="0"/>
              <a:t>Ry</a:t>
            </a:r>
            <a:r>
              <a:rPr lang="en-GB" sz="8000" b="1" dirty="0" smtClean="0"/>
              <a:t> </a:t>
            </a:r>
            <a:r>
              <a:rPr lang="en-GB" sz="8000" b="1" dirty="0" err="1"/>
              <a:t>Zanahary</a:t>
            </a:r>
            <a:r>
              <a:rPr lang="en-GB" sz="8000" b="1" dirty="0"/>
              <a:t> ô </a:t>
            </a:r>
            <a:r>
              <a:rPr lang="en-GB" sz="8000" b="1" dirty="0" smtClean="0"/>
              <a:t>!</a:t>
            </a:r>
            <a:endParaRPr lang="fr-FR" sz="8000" b="1" dirty="0" smtClean="0"/>
          </a:p>
          <a:p>
            <a:pPr algn="ctr"/>
            <a:r>
              <a:rPr lang="en-GB" sz="8000" b="1" dirty="0" err="1" smtClean="0"/>
              <a:t>Avia</a:t>
            </a:r>
            <a:r>
              <a:rPr lang="en-GB" sz="8000" b="1" dirty="0"/>
              <a:t>, </a:t>
            </a:r>
            <a:r>
              <a:rPr lang="en-GB" sz="8000" b="1" dirty="0" err="1"/>
              <a:t>anjakao</a:t>
            </a:r>
            <a:r>
              <a:rPr lang="en-GB" sz="8000" b="1" dirty="0"/>
              <a:t> </a:t>
            </a:r>
            <a:r>
              <a:rPr lang="en-GB" sz="8000" b="1" dirty="0" err="1"/>
              <a:t>izao</a:t>
            </a:r>
            <a:endParaRPr lang="fr-FR" sz="8000" b="1" dirty="0"/>
          </a:p>
          <a:p>
            <a:pPr algn="ctr"/>
            <a:r>
              <a:rPr lang="en-GB" sz="8000" b="1" dirty="0" smtClean="0"/>
              <a:t> </a:t>
            </a: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ao</a:t>
            </a:r>
            <a:r>
              <a:rPr lang="en-GB" sz="8000" b="1" dirty="0"/>
              <a:t> </a:t>
            </a:r>
            <a:r>
              <a:rPr lang="en-GB" sz="8000" b="1" dirty="0" err="1"/>
              <a:t>anatinay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5802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B0F0"/>
                </a:solidFill>
              </a:rPr>
              <a:t>3</a:t>
            </a:r>
            <a:r>
              <a:rPr lang="en-GB" sz="6600" b="1" dirty="0"/>
              <a:t> </a:t>
            </a:r>
            <a:r>
              <a:rPr lang="en-GB" sz="6600" b="1" dirty="0" err="1"/>
              <a:t>Miaro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smtClean="0"/>
              <a:t> </a:t>
            </a:r>
            <a:r>
              <a:rPr lang="en-GB" sz="6600" b="1" dirty="0" err="1"/>
              <a:t>Andriamanitra</a:t>
            </a:r>
            <a:r>
              <a:rPr lang="en-GB" sz="6600" b="1" dirty="0"/>
              <a:t> ô </a:t>
            </a:r>
            <a:r>
              <a:rPr lang="en-GB" sz="6600" b="1" dirty="0" smtClean="0"/>
              <a:t>!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Hidera</a:t>
            </a:r>
            <a:r>
              <a:rPr lang="en-GB" sz="6600" b="1" dirty="0" smtClean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hisaotra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smtClean="0"/>
              <a:t>No </a:t>
            </a:r>
            <a:r>
              <a:rPr lang="en-GB" sz="6600" b="1" dirty="0" err="1"/>
              <a:t>iangonanay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08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00B0F0"/>
                </a:solidFill>
              </a:rPr>
              <a:t>4</a:t>
            </a:r>
            <a:r>
              <a:rPr lang="en-GB" sz="7200" b="1" dirty="0"/>
              <a:t> </a:t>
            </a:r>
            <a:r>
              <a:rPr lang="en-GB" sz="7200" b="1" dirty="0" err="1"/>
              <a:t>Miantra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tia</a:t>
            </a:r>
            <a:r>
              <a:rPr lang="en-GB" sz="7200" b="1" dirty="0"/>
              <a:t> ô </a:t>
            </a:r>
            <a:r>
              <a:rPr lang="en-GB" sz="7200" b="1" dirty="0" smtClean="0"/>
              <a:t>!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Tongava</a:t>
            </a:r>
            <a:r>
              <a:rPr lang="en-GB" sz="7200" b="1" dirty="0" smtClean="0"/>
              <a:t> </a:t>
            </a:r>
            <a:r>
              <a:rPr lang="en-GB" sz="7200" b="1" dirty="0" err="1"/>
              <a:t>aminay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endParaRPr lang="fr-FR" sz="7200" b="1" dirty="0"/>
          </a:p>
          <a:p>
            <a:pPr algn="ctr"/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hifalianay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5334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B0F0"/>
                </a:solidFill>
              </a:rPr>
              <a:t>5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fanomezan-tsoa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maminay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endParaRPr lang="fr-FR" sz="6600" b="1" dirty="0"/>
          </a:p>
          <a:p>
            <a:pPr algn="ctr"/>
            <a:r>
              <a:rPr lang="en-GB" sz="6600" b="1" dirty="0" err="1" smtClean="0"/>
              <a:t>Di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 </a:t>
            </a:r>
            <a:r>
              <a:rPr lang="en-GB" sz="6600" b="1" dirty="0" err="1"/>
              <a:t>Jeso</a:t>
            </a:r>
            <a:r>
              <a:rPr lang="en-GB" sz="6600" b="1" dirty="0"/>
              <a:t> ‘lay </a:t>
            </a:r>
            <a:r>
              <a:rPr lang="en-GB" sz="6600" b="1" dirty="0" err="1"/>
              <a:t>malalanao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 smtClean="0"/>
              <a:t>Nafoy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avotray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763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B0F0"/>
                </a:solidFill>
              </a:rPr>
              <a:t>6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raisonao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 Ray !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saotra</a:t>
            </a:r>
            <a:r>
              <a:rPr lang="en-GB" sz="6600" b="1" dirty="0"/>
              <a:t> </a:t>
            </a:r>
            <a:r>
              <a:rPr lang="en-GB" sz="6600" b="1" dirty="0" err="1" smtClean="0"/>
              <a:t>entinay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dera</a:t>
            </a:r>
            <a:r>
              <a:rPr lang="en-GB" sz="6600" b="1" dirty="0"/>
              <a:t>, </a:t>
            </a:r>
            <a:r>
              <a:rPr lang="en-GB" sz="6600" b="1" dirty="0" err="1"/>
              <a:t>laza</a:t>
            </a:r>
            <a:r>
              <a:rPr lang="en-GB" sz="6600" b="1" dirty="0"/>
              <a:t>, </a:t>
            </a:r>
            <a:r>
              <a:rPr lang="en-GB" sz="6600" b="1" dirty="0" err="1"/>
              <a:t>hery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err="1" smtClean="0"/>
              <a:t>Anao</a:t>
            </a:r>
            <a:r>
              <a:rPr lang="en-GB" sz="6600" b="1" dirty="0" smtClean="0"/>
              <a:t> </a:t>
            </a:r>
            <a:r>
              <a:rPr lang="en-GB" sz="6600" b="1" dirty="0" err="1"/>
              <a:t>Mpanjaka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851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</Words>
  <Application>Microsoft Office PowerPoint</Application>
  <PresentationFormat>Affichage à l'écran (16:9)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17</cp:revision>
  <dcterms:created xsi:type="dcterms:W3CDTF">2014-08-05T16:58:52Z</dcterms:created>
  <dcterms:modified xsi:type="dcterms:W3CDTF">2014-08-05T17:09:26Z</dcterms:modified>
</cp:coreProperties>
</file>