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2577A-8E1D-4CF3-A261-6C27BB052DF5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E80A-3801-434A-873C-6B9CB69D3D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257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2577A-8E1D-4CF3-A261-6C27BB052DF5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E80A-3801-434A-873C-6B9CB69D3D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9227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2577A-8E1D-4CF3-A261-6C27BB052DF5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E80A-3801-434A-873C-6B9CB69D3D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1275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2577A-8E1D-4CF3-A261-6C27BB052DF5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E80A-3801-434A-873C-6B9CB69D3D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191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2577A-8E1D-4CF3-A261-6C27BB052DF5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E80A-3801-434A-873C-6B9CB69D3D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7013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2577A-8E1D-4CF3-A261-6C27BB052DF5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E80A-3801-434A-873C-6B9CB69D3D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6989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2577A-8E1D-4CF3-A261-6C27BB052DF5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E80A-3801-434A-873C-6B9CB69D3D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5880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2577A-8E1D-4CF3-A261-6C27BB052DF5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E80A-3801-434A-873C-6B9CB69D3D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97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2577A-8E1D-4CF3-A261-6C27BB052DF5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E80A-3801-434A-873C-6B9CB69D3D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8639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2577A-8E1D-4CF3-A261-6C27BB052DF5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E80A-3801-434A-873C-6B9CB69D3D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73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2577A-8E1D-4CF3-A261-6C27BB052DF5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E80A-3801-434A-873C-6B9CB69D3D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9722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2577A-8E1D-4CF3-A261-6C27BB052DF5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8E80A-3801-434A-873C-6B9CB69D3D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1803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99542"/>
            <a:ext cx="9144000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700" b="1" dirty="0"/>
              <a:t>235</a:t>
            </a:r>
            <a:endParaRPr lang="fr-FR" sz="28700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-20538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b="1" dirty="0" smtClean="0">
                <a:solidFill>
                  <a:srgbClr val="00B0F0"/>
                </a:solidFill>
              </a:rPr>
              <a:t>FFPM</a:t>
            </a:r>
            <a:endParaRPr lang="fr-FR" sz="8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64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60982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600" b="1" dirty="0">
                <a:solidFill>
                  <a:srgbClr val="7030A0"/>
                </a:solidFill>
              </a:rPr>
              <a:t>1</a:t>
            </a:r>
            <a:r>
              <a:rPr lang="en-GB" sz="6600" b="1" dirty="0"/>
              <a:t> </a:t>
            </a:r>
            <a:r>
              <a:rPr lang="en-GB" sz="6600" b="1" dirty="0" err="1"/>
              <a:t>Tafavory</a:t>
            </a:r>
            <a:r>
              <a:rPr lang="en-GB" sz="6600" b="1" dirty="0"/>
              <a:t> </a:t>
            </a:r>
            <a:r>
              <a:rPr lang="en-GB" sz="6600" b="1" dirty="0" err="1"/>
              <a:t>izahay</a:t>
            </a:r>
            <a:endParaRPr lang="fr-FR" sz="6600" b="1" dirty="0"/>
          </a:p>
          <a:p>
            <a:pPr algn="ctr"/>
            <a:r>
              <a:rPr lang="en-GB" sz="6600" b="1" dirty="0"/>
              <a:t>    </a:t>
            </a:r>
            <a:r>
              <a:rPr lang="en-GB" sz="6600" b="1" dirty="0" err="1" smtClean="0"/>
              <a:t>Eto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anatrehanao</a:t>
            </a:r>
            <a:r>
              <a:rPr lang="en-GB" sz="6600" b="1" dirty="0" smtClean="0"/>
              <a:t>,</a:t>
            </a:r>
            <a:endParaRPr lang="fr-FR" sz="6600" b="1" dirty="0"/>
          </a:p>
          <a:p>
            <a:pPr algn="ctr"/>
            <a:r>
              <a:rPr lang="en-GB" sz="6600" b="1" dirty="0" err="1" smtClean="0"/>
              <a:t>Ry</a:t>
            </a:r>
            <a:r>
              <a:rPr lang="en-GB" sz="6600" b="1" dirty="0" smtClean="0"/>
              <a:t> </a:t>
            </a:r>
            <a:r>
              <a:rPr lang="en-GB" sz="6600" b="1" dirty="0"/>
              <a:t>Jehovah </a:t>
            </a:r>
            <a:r>
              <a:rPr lang="en-GB" sz="6600" b="1" dirty="0" err="1"/>
              <a:t>Tomponay</a:t>
            </a:r>
            <a:r>
              <a:rPr lang="en-GB" sz="6600" b="1" dirty="0"/>
              <a:t> !</a:t>
            </a:r>
            <a:endParaRPr lang="fr-FR" sz="6600" b="1" dirty="0"/>
          </a:p>
          <a:p>
            <a:pPr algn="ctr"/>
            <a:r>
              <a:rPr lang="en-GB" sz="6600" b="1" dirty="0" err="1" smtClean="0"/>
              <a:t>Mba</a:t>
            </a:r>
            <a:r>
              <a:rPr lang="en-GB" sz="6600" b="1" dirty="0" smtClean="0"/>
              <a:t> </a:t>
            </a:r>
            <a:r>
              <a:rPr lang="en-GB" sz="6600" b="1" dirty="0" err="1"/>
              <a:t>hivavaka</a:t>
            </a:r>
            <a:r>
              <a:rPr lang="en-GB" sz="6600" b="1" dirty="0"/>
              <a:t> </a:t>
            </a:r>
            <a:r>
              <a:rPr lang="en-GB" sz="6600" b="1" dirty="0" err="1"/>
              <a:t>aminao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71981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86298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000" b="1" dirty="0">
                <a:solidFill>
                  <a:srgbClr val="7030A0"/>
                </a:solidFill>
              </a:rPr>
              <a:t>2</a:t>
            </a:r>
            <a:r>
              <a:rPr lang="en-GB" sz="6000" b="1" dirty="0"/>
              <a:t> </a:t>
            </a:r>
            <a:r>
              <a:rPr lang="en-GB" sz="6000" b="1" dirty="0" err="1"/>
              <a:t>Te-hianatra</a:t>
            </a:r>
            <a:r>
              <a:rPr lang="en-GB" sz="6000" b="1" dirty="0"/>
              <a:t> </a:t>
            </a:r>
            <a:r>
              <a:rPr lang="en-GB" sz="6000" b="1" dirty="0" err="1"/>
              <a:t>izahay</a:t>
            </a:r>
            <a:endParaRPr lang="fr-FR" sz="6000" b="1" dirty="0"/>
          </a:p>
          <a:p>
            <a:pPr algn="ctr"/>
            <a:r>
              <a:rPr lang="en-GB" sz="6000" b="1" dirty="0" err="1" smtClean="0"/>
              <a:t>Mba</a:t>
            </a:r>
            <a:r>
              <a:rPr lang="en-GB" sz="6000" b="1" dirty="0" smtClean="0"/>
              <a:t> </a:t>
            </a:r>
            <a:r>
              <a:rPr lang="en-GB" sz="6000" b="1" dirty="0" err="1"/>
              <a:t>hanao</a:t>
            </a:r>
            <a:r>
              <a:rPr lang="en-GB" sz="6000" b="1" dirty="0"/>
              <a:t> </a:t>
            </a:r>
            <a:r>
              <a:rPr lang="en-GB" sz="6000" b="1" dirty="0" err="1"/>
              <a:t>sy</a:t>
            </a:r>
            <a:r>
              <a:rPr lang="en-GB" sz="6000" b="1" dirty="0"/>
              <a:t> </a:t>
            </a:r>
            <a:r>
              <a:rPr lang="en-GB" sz="6000" b="1" dirty="0" err="1" smtClean="0"/>
              <a:t>sitrakao</a:t>
            </a:r>
            <a:r>
              <a:rPr lang="en-GB" sz="6000" b="1" dirty="0" smtClean="0"/>
              <a:t>,</a:t>
            </a:r>
            <a:endParaRPr lang="fr-FR" sz="6000" b="1" dirty="0"/>
          </a:p>
          <a:p>
            <a:pPr algn="ctr"/>
            <a:r>
              <a:rPr lang="en-GB" sz="6000" b="1" dirty="0" err="1" smtClean="0"/>
              <a:t>Mihainoa</a:t>
            </a:r>
            <a:r>
              <a:rPr lang="en-GB" sz="6000" b="1" dirty="0" smtClean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vavakay</a:t>
            </a:r>
            <a:r>
              <a:rPr lang="en-GB" sz="6000" b="1" dirty="0"/>
              <a:t> </a:t>
            </a:r>
            <a:r>
              <a:rPr lang="en-GB" sz="6000" b="1" dirty="0" smtClean="0"/>
              <a:t>;</a:t>
            </a:r>
            <a:endParaRPr lang="fr-FR" sz="6000" b="1" dirty="0"/>
          </a:p>
          <a:p>
            <a:pPr algn="ctr"/>
            <a:r>
              <a:rPr lang="en-GB" sz="6000" b="1" dirty="0" err="1" smtClean="0"/>
              <a:t>Manampia</a:t>
            </a:r>
            <a:r>
              <a:rPr lang="en-GB" sz="6000" b="1" dirty="0" smtClean="0"/>
              <a:t> </a:t>
            </a:r>
            <a:r>
              <a:rPr lang="en-GB" sz="6000" b="1" dirty="0" err="1"/>
              <a:t>anay</a:t>
            </a:r>
            <a:r>
              <a:rPr lang="en-GB" sz="6000" b="1" dirty="0"/>
              <a:t> </a:t>
            </a:r>
            <a:r>
              <a:rPr lang="en-GB" sz="6000" b="1" dirty="0" err="1"/>
              <a:t>izao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68464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39502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600" b="1" dirty="0">
                <a:solidFill>
                  <a:srgbClr val="7030A0"/>
                </a:solidFill>
              </a:rPr>
              <a:t>3</a:t>
            </a:r>
            <a:r>
              <a:rPr lang="en-GB" sz="6600" b="1" dirty="0"/>
              <a:t> </a:t>
            </a:r>
            <a:r>
              <a:rPr lang="en-GB" sz="6600" b="1" dirty="0" err="1"/>
              <a:t>Fa</a:t>
            </a:r>
            <a:r>
              <a:rPr lang="en-GB" sz="6600" b="1" dirty="0"/>
              <a:t> </a:t>
            </a:r>
            <a:r>
              <a:rPr lang="en-GB" sz="6600" b="1" dirty="0" err="1"/>
              <a:t>mangataka</a:t>
            </a:r>
            <a:r>
              <a:rPr lang="en-GB" sz="6600" b="1" dirty="0"/>
              <a:t> </a:t>
            </a:r>
            <a:r>
              <a:rPr lang="en-GB" sz="6600" b="1" dirty="0" err="1"/>
              <a:t>aminao</a:t>
            </a:r>
            <a:endParaRPr lang="fr-FR" sz="6600" b="1" dirty="0"/>
          </a:p>
          <a:p>
            <a:pPr algn="ctr"/>
            <a:r>
              <a:rPr lang="en-GB" sz="6600" b="1" dirty="0"/>
              <a:t> </a:t>
            </a:r>
            <a:r>
              <a:rPr lang="en-GB" sz="6600" b="1" dirty="0" err="1" smtClean="0"/>
              <a:t>Fanampiana</a:t>
            </a:r>
            <a:r>
              <a:rPr lang="en-GB" sz="6600" b="1" dirty="0" smtClean="0"/>
              <a:t> </a:t>
            </a:r>
            <a:r>
              <a:rPr lang="en-GB" sz="6600" b="1" dirty="0" err="1"/>
              <a:t>izahay</a:t>
            </a:r>
            <a:r>
              <a:rPr lang="en-GB" sz="6600" b="1" dirty="0"/>
              <a:t> ;</a:t>
            </a:r>
            <a:endParaRPr lang="fr-FR" sz="6600" b="1" dirty="0"/>
          </a:p>
          <a:p>
            <a:pPr algn="ctr"/>
            <a:r>
              <a:rPr lang="en-GB" sz="6600" b="1" dirty="0" err="1" smtClean="0"/>
              <a:t>Raha</a:t>
            </a:r>
            <a:r>
              <a:rPr lang="en-GB" sz="6600" b="1" dirty="0" smtClean="0"/>
              <a:t> </a:t>
            </a:r>
            <a:r>
              <a:rPr lang="en-GB" sz="6600" b="1" dirty="0" err="1"/>
              <a:t>tsy</a:t>
            </a:r>
            <a:r>
              <a:rPr lang="en-GB" sz="6600" b="1" dirty="0"/>
              <a:t> </a:t>
            </a:r>
            <a:r>
              <a:rPr lang="en-GB" sz="6600" b="1" dirty="0" err="1"/>
              <a:t>ampianao</a:t>
            </a:r>
            <a:r>
              <a:rPr lang="en-GB" sz="6600" b="1" dirty="0"/>
              <a:t>; </a:t>
            </a:r>
            <a:endParaRPr lang="fr-FR" sz="6600" b="1" dirty="0"/>
          </a:p>
          <a:p>
            <a:pPr algn="ctr"/>
            <a:r>
              <a:rPr lang="en-GB" sz="6600" b="1" dirty="0"/>
              <a:t> </a:t>
            </a:r>
            <a:r>
              <a:rPr lang="en-GB" sz="6600" b="1" dirty="0" err="1" smtClean="0"/>
              <a:t>Dia</a:t>
            </a:r>
            <a:r>
              <a:rPr lang="en-GB" sz="6600" b="1" dirty="0" smtClean="0"/>
              <a:t>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diso</a:t>
            </a:r>
            <a:r>
              <a:rPr lang="en-GB" sz="6600" b="1" dirty="0"/>
              <a:t> </a:t>
            </a:r>
            <a:r>
              <a:rPr lang="en-GB" sz="6600" b="1" dirty="0" err="1"/>
              <a:t>izahay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08540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8974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600" b="1" dirty="0">
                <a:solidFill>
                  <a:srgbClr val="7030A0"/>
                </a:solidFill>
              </a:rPr>
              <a:t>4</a:t>
            </a:r>
            <a:r>
              <a:rPr lang="en-GB" sz="6600" b="1" dirty="0"/>
              <a:t> </a:t>
            </a:r>
            <a:r>
              <a:rPr lang="en-GB" sz="6600" b="1" i="1" dirty="0" err="1"/>
              <a:t>I</a:t>
            </a:r>
            <a:r>
              <a:rPr lang="en-GB" sz="6600" b="1" dirty="0" err="1"/>
              <a:t>zay</a:t>
            </a:r>
            <a:r>
              <a:rPr lang="en-GB" sz="6600" b="1" dirty="0"/>
              <a:t> </a:t>
            </a:r>
            <a:r>
              <a:rPr lang="en-GB" sz="6600" b="1" dirty="0" err="1"/>
              <a:t>rehetra</a:t>
            </a:r>
            <a:r>
              <a:rPr lang="en-GB" sz="6600" b="1" dirty="0"/>
              <a:t> </a:t>
            </a:r>
            <a:r>
              <a:rPr lang="en-GB" sz="6600" b="1" dirty="0" err="1"/>
              <a:t>anananay</a:t>
            </a:r>
            <a:endParaRPr lang="fr-FR" sz="6600" b="1" dirty="0"/>
          </a:p>
          <a:p>
            <a:pPr algn="ctr"/>
            <a:r>
              <a:rPr lang="en-GB" sz="6600" b="1" dirty="0"/>
              <a:t>  </a:t>
            </a:r>
            <a:r>
              <a:rPr lang="en-GB" sz="6600" b="1" dirty="0" err="1" smtClean="0"/>
              <a:t>Entinay</a:t>
            </a:r>
            <a:r>
              <a:rPr lang="en-GB" sz="6600" b="1" dirty="0" smtClean="0"/>
              <a:t> </a:t>
            </a:r>
            <a:r>
              <a:rPr lang="en-GB" sz="6600" b="1" dirty="0" err="1"/>
              <a:t>miderà</a:t>
            </a:r>
            <a:r>
              <a:rPr lang="en-GB" sz="6600" b="1" dirty="0"/>
              <a:t> </a:t>
            </a:r>
            <a:r>
              <a:rPr lang="en-GB" sz="6600" b="1" dirty="0" err="1"/>
              <a:t>Anao</a:t>
            </a:r>
            <a:r>
              <a:rPr lang="en-GB" sz="6600" b="1" dirty="0"/>
              <a:t>,</a:t>
            </a:r>
            <a:endParaRPr lang="fr-FR" sz="6600" b="1" dirty="0"/>
          </a:p>
          <a:p>
            <a:pPr algn="ctr"/>
            <a:r>
              <a:rPr lang="en-GB" sz="6600" b="1" dirty="0" err="1" smtClean="0"/>
              <a:t>Aoka</a:t>
            </a:r>
            <a:r>
              <a:rPr lang="en-GB" sz="6600" b="1" dirty="0" smtClean="0"/>
              <a:t> </a:t>
            </a:r>
            <a:r>
              <a:rPr lang="en-GB" sz="6600" b="1" dirty="0" err="1"/>
              <a:t>hazoto</a:t>
            </a:r>
            <a:r>
              <a:rPr lang="en-GB" sz="6600" b="1" dirty="0"/>
              <a:t> </a:t>
            </a:r>
            <a:r>
              <a:rPr lang="en-GB" sz="6600" b="1" dirty="0" err="1"/>
              <a:t>izahay</a:t>
            </a:r>
            <a:endParaRPr lang="fr-FR" sz="6600" b="1" dirty="0"/>
          </a:p>
          <a:p>
            <a:pPr algn="ctr"/>
            <a:r>
              <a:rPr lang="en-GB" sz="6600" b="1" dirty="0"/>
              <a:t> </a:t>
            </a:r>
            <a:r>
              <a:rPr lang="en-GB" sz="6600" b="1" dirty="0" err="1" smtClean="0"/>
              <a:t>Mba</a:t>
            </a:r>
            <a:r>
              <a:rPr lang="en-GB" sz="6600" b="1" dirty="0" smtClean="0"/>
              <a:t> </a:t>
            </a:r>
            <a:r>
              <a:rPr lang="en-GB" sz="6600" b="1" dirty="0" err="1"/>
              <a:t>hanao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sitrakao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73296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7534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000" b="1" dirty="0">
                <a:solidFill>
                  <a:srgbClr val="7030A0"/>
                </a:solidFill>
              </a:rPr>
              <a:t>5</a:t>
            </a:r>
            <a:r>
              <a:rPr lang="en-GB" sz="6000" b="1" dirty="0"/>
              <a:t> </a:t>
            </a:r>
            <a:r>
              <a:rPr lang="en-GB" sz="6000" b="1" dirty="0" err="1"/>
              <a:t>Aoka</a:t>
            </a:r>
            <a:r>
              <a:rPr lang="en-GB" sz="6000" b="1" dirty="0"/>
              <a:t> </a:t>
            </a:r>
            <a:r>
              <a:rPr lang="en-GB" sz="6000" b="1" dirty="0" err="1"/>
              <a:t>handroso</a:t>
            </a:r>
            <a:r>
              <a:rPr lang="en-GB" sz="6000" b="1" dirty="0"/>
              <a:t> </a:t>
            </a:r>
            <a:r>
              <a:rPr lang="en-GB" sz="6000" b="1" dirty="0" err="1"/>
              <a:t>izahay</a:t>
            </a:r>
            <a:endParaRPr lang="fr-FR" sz="6000" b="1" dirty="0"/>
          </a:p>
          <a:p>
            <a:pPr algn="ctr"/>
            <a:r>
              <a:rPr lang="en-GB" sz="6000" b="1" dirty="0"/>
              <a:t> </a:t>
            </a:r>
            <a:r>
              <a:rPr lang="en-GB" sz="6000" b="1" dirty="0" err="1" smtClean="0"/>
              <a:t>Mba</a:t>
            </a:r>
            <a:r>
              <a:rPr lang="en-GB" sz="6000" b="1" dirty="0" smtClean="0"/>
              <a:t> </a:t>
            </a:r>
            <a:r>
              <a:rPr lang="en-GB" sz="6000" b="1" dirty="0" err="1"/>
              <a:t>hanompo</a:t>
            </a:r>
            <a:r>
              <a:rPr lang="en-GB" sz="6000" b="1" dirty="0"/>
              <a:t> </a:t>
            </a:r>
            <a:r>
              <a:rPr lang="en-GB" sz="6000" b="1" dirty="0" err="1"/>
              <a:t>tsara</a:t>
            </a:r>
            <a:r>
              <a:rPr lang="en-GB" sz="6000" b="1" dirty="0"/>
              <a:t> </a:t>
            </a:r>
            <a:r>
              <a:rPr lang="en-GB" sz="6000" b="1" dirty="0" err="1"/>
              <a:t>Anao</a:t>
            </a:r>
            <a:r>
              <a:rPr lang="en-GB" sz="6000" b="1" dirty="0"/>
              <a:t>,</a:t>
            </a:r>
            <a:endParaRPr lang="fr-FR" sz="6000" b="1" dirty="0"/>
          </a:p>
          <a:p>
            <a:pPr algn="ctr"/>
            <a:r>
              <a:rPr lang="en-GB" sz="6000" b="1" dirty="0" smtClean="0"/>
              <a:t> </a:t>
            </a:r>
            <a:r>
              <a:rPr lang="en-GB" sz="6000" b="1" dirty="0" err="1"/>
              <a:t>Di</a:t>
            </a:r>
            <a:r>
              <a:rPr lang="en-GB" sz="6000" b="1" i="1" dirty="0" err="1"/>
              <a:t>a</a:t>
            </a:r>
            <a:r>
              <a:rPr lang="en-GB" sz="6000" b="1" dirty="0"/>
              <a:t>  </a:t>
            </a:r>
            <a:r>
              <a:rPr lang="en-GB" sz="6000" b="1" dirty="0" err="1"/>
              <a:t>hifaly</a:t>
            </a:r>
            <a:r>
              <a:rPr lang="en-GB" sz="6000" b="1" dirty="0"/>
              <a:t> </a:t>
            </a:r>
            <a:r>
              <a:rPr lang="en-GB" sz="6000" b="1" dirty="0" err="1" smtClean="0"/>
              <a:t>izahay</a:t>
            </a:r>
            <a:endParaRPr lang="fr-FR" sz="6000" b="1" dirty="0"/>
          </a:p>
          <a:p>
            <a:pPr algn="ctr"/>
            <a:r>
              <a:rPr lang="en-GB" sz="6000" b="1" dirty="0" smtClean="0"/>
              <a:t> </a:t>
            </a:r>
            <a:r>
              <a:rPr lang="en-GB" sz="6000" b="1" dirty="0" err="1"/>
              <a:t>Amin’ny</a:t>
            </a:r>
            <a:r>
              <a:rPr lang="en-GB" sz="6000" b="1" dirty="0"/>
              <a:t> </a:t>
            </a:r>
            <a:r>
              <a:rPr lang="en-GB" sz="6000" b="1" dirty="0" err="1"/>
              <a:t>fitianao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43052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86</Words>
  <Application>Microsoft Office PowerPoint</Application>
  <PresentationFormat>Affichage à l'écran (16:9)</PresentationFormat>
  <Paragraphs>22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user</cp:lastModifiedBy>
  <cp:revision>17</cp:revision>
  <dcterms:created xsi:type="dcterms:W3CDTF">2014-08-05T17:09:27Z</dcterms:created>
  <dcterms:modified xsi:type="dcterms:W3CDTF">2014-08-05T17:21:38Z</dcterms:modified>
</cp:coreProperties>
</file>