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9CA6-2C17-414C-9668-236D015F723F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87A3-5678-48A4-BB4C-D508BEF0C6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8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9CA6-2C17-414C-9668-236D015F723F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87A3-5678-48A4-BB4C-D508BEF0C6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13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9CA6-2C17-414C-9668-236D015F723F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87A3-5678-48A4-BB4C-D508BEF0C6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29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9CA6-2C17-414C-9668-236D015F723F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87A3-5678-48A4-BB4C-D508BEF0C6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15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9CA6-2C17-414C-9668-236D015F723F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87A3-5678-48A4-BB4C-D508BEF0C6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4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9CA6-2C17-414C-9668-236D015F723F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87A3-5678-48A4-BB4C-D508BEF0C6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65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9CA6-2C17-414C-9668-236D015F723F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87A3-5678-48A4-BB4C-D508BEF0C6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42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9CA6-2C17-414C-9668-236D015F723F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87A3-5678-48A4-BB4C-D508BEF0C6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13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9CA6-2C17-414C-9668-236D015F723F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87A3-5678-48A4-BB4C-D508BEF0C6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75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9CA6-2C17-414C-9668-236D015F723F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87A3-5678-48A4-BB4C-D508BEF0C6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89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9CA6-2C17-414C-9668-236D015F723F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87A3-5678-48A4-BB4C-D508BEF0C6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13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99CA6-2C17-414C-9668-236D015F723F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587A3-5678-48A4-BB4C-D508BEF0C6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55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7534"/>
            <a:ext cx="9144000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700" b="1" dirty="0"/>
              <a:t>237</a:t>
            </a:r>
            <a:endParaRPr lang="fr-FR" sz="28700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6819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rgbClr val="0070C0"/>
                </a:solidFill>
              </a:rPr>
              <a:t>FFPM</a:t>
            </a:r>
            <a:endParaRPr lang="fr-FR" sz="8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18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7700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>
                <a:solidFill>
                  <a:srgbClr val="0070C0"/>
                </a:solidFill>
              </a:rPr>
              <a:t>1</a:t>
            </a:r>
            <a:r>
              <a:rPr lang="en-GB" sz="6600" b="1" dirty="0"/>
              <a:t> </a:t>
            </a:r>
            <a:r>
              <a:rPr lang="en-GB" sz="6600" b="1" dirty="0" err="1"/>
              <a:t>Ry</a:t>
            </a:r>
            <a:r>
              <a:rPr lang="en-GB" sz="6600" b="1" dirty="0"/>
              <a:t> Jehovah </a:t>
            </a:r>
            <a:r>
              <a:rPr lang="en-GB" sz="6600" b="1" dirty="0" err="1"/>
              <a:t>Tomponay</a:t>
            </a:r>
            <a:r>
              <a:rPr lang="en-GB" sz="6600" b="1" dirty="0"/>
              <a:t> !</a:t>
            </a:r>
            <a:endParaRPr lang="fr-FR" sz="6600" b="1" dirty="0"/>
          </a:p>
          <a:p>
            <a:pPr algn="ctr"/>
            <a:r>
              <a:rPr lang="en-GB" sz="6600" b="1" dirty="0"/>
              <a:t> </a:t>
            </a:r>
            <a:r>
              <a:rPr lang="en-GB" sz="6600" b="1" dirty="0" err="1" smtClean="0"/>
              <a:t>Tafavory</a:t>
            </a:r>
            <a:r>
              <a:rPr lang="en-GB" sz="6600" b="1" dirty="0" smtClean="0"/>
              <a:t> </a:t>
            </a:r>
            <a:r>
              <a:rPr lang="en-GB" sz="6600" b="1" dirty="0" err="1"/>
              <a:t>izahay</a:t>
            </a:r>
            <a:r>
              <a:rPr lang="en-GB" sz="6600" b="1" dirty="0"/>
              <a:t> </a:t>
            </a:r>
            <a:r>
              <a:rPr lang="en-GB" sz="6600" b="1" dirty="0" smtClean="0"/>
              <a:t>;</a:t>
            </a:r>
            <a:endParaRPr lang="fr-FR" sz="6600" b="1" dirty="0" smtClean="0"/>
          </a:p>
          <a:p>
            <a:pPr algn="ctr"/>
            <a:r>
              <a:rPr lang="en-GB" sz="6600" b="1" dirty="0" err="1" smtClean="0"/>
              <a:t>Avy</a:t>
            </a:r>
            <a:r>
              <a:rPr lang="en-GB" sz="6600" b="1" dirty="0" smtClean="0"/>
              <a:t> </a:t>
            </a:r>
            <a:r>
              <a:rPr lang="en-GB" sz="6600" b="1" dirty="0" err="1"/>
              <a:t>hankalaza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endParaRPr lang="fr-FR" sz="6600" b="1" dirty="0"/>
          </a:p>
          <a:p>
            <a:pPr algn="ctr"/>
            <a:r>
              <a:rPr lang="en-GB" sz="6600" b="1" dirty="0" smtClean="0"/>
              <a:t> </a:t>
            </a:r>
            <a:r>
              <a:rPr lang="en-GB" sz="6600" b="1" dirty="0" err="1" smtClean="0"/>
              <a:t>Izahay</a:t>
            </a:r>
            <a:r>
              <a:rPr lang="en-GB" sz="6600" b="1" dirty="0" smtClean="0"/>
              <a:t> </a:t>
            </a:r>
            <a:r>
              <a:rPr lang="en-GB" sz="6600" b="1" dirty="0" err="1"/>
              <a:t>vahoakanao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61002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669075"/>
            <a:ext cx="9143999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Faly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ravo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izahay</a:t>
            </a:r>
            <a:endParaRPr kumimoji="0" lang="fr-FR" sz="8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Noho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soa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azonay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;</a:t>
            </a:r>
            <a:endParaRPr lang="fr-FR" sz="8800" b="1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Tonga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mba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hisaotra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Anao</a:t>
            </a:r>
            <a:endParaRPr kumimoji="0" lang="fr-FR" sz="8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Izahay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voavotrao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GB" sz="13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5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0538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>
                <a:solidFill>
                  <a:srgbClr val="0070C0"/>
                </a:solidFill>
              </a:rPr>
              <a:t>3</a:t>
            </a:r>
            <a:r>
              <a:rPr lang="en-GB" sz="6600" b="1" dirty="0"/>
              <a:t> </a:t>
            </a:r>
            <a:r>
              <a:rPr lang="en-GB" sz="6600" b="1" dirty="0" err="1"/>
              <a:t>Saotra</a:t>
            </a:r>
            <a:r>
              <a:rPr lang="en-GB" sz="6600" b="1" dirty="0"/>
              <a:t> </a:t>
            </a:r>
            <a:r>
              <a:rPr lang="en-GB" sz="6600" b="1" dirty="0" err="1"/>
              <a:t>tsara</a:t>
            </a:r>
            <a:r>
              <a:rPr lang="en-GB" sz="6600" b="1" dirty="0"/>
              <a:t> </a:t>
            </a:r>
            <a:r>
              <a:rPr lang="en-GB" sz="6600" b="1" dirty="0" err="1"/>
              <a:t>entinay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  </a:t>
            </a:r>
            <a:r>
              <a:rPr lang="en-GB" sz="6600" b="1" dirty="0" err="1" smtClean="0"/>
              <a:t>Hira</a:t>
            </a:r>
            <a:r>
              <a:rPr lang="en-GB" sz="6600" b="1" dirty="0" smtClean="0"/>
              <a:t> </a:t>
            </a:r>
            <a:r>
              <a:rPr lang="en-GB" sz="6600" b="1" dirty="0"/>
              <a:t>no </a:t>
            </a:r>
            <a:r>
              <a:rPr lang="en-GB" sz="6600" b="1" dirty="0" err="1"/>
              <a:t>asandratray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fiderana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 err="1" smtClean="0"/>
              <a:t>Rain’izao</a:t>
            </a:r>
            <a:r>
              <a:rPr lang="en-GB" sz="6600" b="1" dirty="0" smtClean="0"/>
              <a:t> </a:t>
            </a:r>
            <a:r>
              <a:rPr lang="en-GB" sz="6600" b="1" dirty="0" err="1"/>
              <a:t>rehetra</a:t>
            </a:r>
            <a:r>
              <a:rPr lang="en-GB" sz="6600" b="1" dirty="0"/>
              <a:t> </a:t>
            </a:r>
            <a:r>
              <a:rPr lang="en-GB" sz="6600" b="1" dirty="0" err="1" smtClean="0"/>
              <a:t>izao</a:t>
            </a:r>
            <a:r>
              <a:rPr lang="en-GB" sz="6600" b="1" dirty="0" smtClean="0"/>
              <a:t>,</a:t>
            </a:r>
            <a:endParaRPr lang="fr-FR" sz="6600" b="1" dirty="0" smtClean="0"/>
          </a:p>
          <a:p>
            <a:pPr algn="ctr"/>
            <a:r>
              <a:rPr lang="en-GB" sz="6600" b="1" dirty="0" smtClean="0"/>
              <a:t>Amen.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98015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57</Words>
  <Application>Microsoft Office PowerPoint</Application>
  <PresentationFormat>Affichage à l'écran (16:9)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8</cp:revision>
  <dcterms:created xsi:type="dcterms:W3CDTF">2014-08-05T17:34:56Z</dcterms:created>
  <dcterms:modified xsi:type="dcterms:W3CDTF">2014-08-05T17:41:32Z</dcterms:modified>
</cp:coreProperties>
</file>