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4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0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7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7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5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9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1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8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8B18-B28F-42E1-99C1-538D6C86EB06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58FE-340C-4733-974A-12F2F9C39E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87574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238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267494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smtClean="0">
                <a:solidFill>
                  <a:srgbClr val="0070C0"/>
                </a:solidFill>
              </a:rPr>
              <a:t>FFPM</a:t>
            </a:r>
            <a:endParaRPr lang="fr-FR" sz="8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1</a:t>
            </a:r>
            <a:r>
              <a:rPr lang="en-GB" sz="5400" b="1" dirty="0"/>
              <a:t> </a:t>
            </a:r>
            <a:r>
              <a:rPr lang="en-GB" sz="5400" b="1" dirty="0" err="1"/>
              <a:t>Mivory</a:t>
            </a:r>
            <a:r>
              <a:rPr lang="en-GB" sz="5400" b="1" dirty="0"/>
              <a:t>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Hiantso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Jehovah </a:t>
            </a:r>
            <a:r>
              <a:rPr lang="en-GB" sz="5400" b="1" dirty="0" err="1"/>
              <a:t>Masina</a:t>
            </a:r>
            <a:r>
              <a:rPr lang="en-GB" sz="5400" b="1" dirty="0"/>
              <a:t> ô </a:t>
            </a:r>
            <a:r>
              <a:rPr lang="en-GB" sz="5400" b="1" dirty="0" smtClean="0"/>
              <a:t>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manomeza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endParaRPr lang="fr-FR" sz="5400" b="1" dirty="0"/>
          </a:p>
          <a:p>
            <a:pPr algn="ctr"/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avy</a:t>
            </a:r>
            <a:r>
              <a:rPr lang="en-GB" sz="5400" b="1" dirty="0"/>
              <a:t> </a:t>
            </a:r>
            <a:r>
              <a:rPr lang="en-GB" sz="5400" b="1" dirty="0" err="1" smtClean="0"/>
              <a:t>taminao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fitahiana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60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2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</a:t>
            </a:r>
            <a:r>
              <a:rPr lang="en-GB" sz="5400" b="1" dirty="0"/>
              <a:t>  </a:t>
            </a:r>
            <a:r>
              <a:rPr lang="en-GB" sz="5400" b="1" dirty="0" err="1"/>
              <a:t>tononinay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Miakatra</a:t>
            </a:r>
            <a:r>
              <a:rPr lang="en-GB" sz="5400" b="1" dirty="0" smtClean="0"/>
              <a:t> </a:t>
            </a:r>
            <a:r>
              <a:rPr lang="en-GB" sz="5400" b="1" dirty="0"/>
              <a:t>any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Mpamonjy</a:t>
            </a:r>
            <a:r>
              <a:rPr lang="en-GB" sz="5400" b="1" dirty="0" smtClean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endParaRPr lang="fr-FR" sz="5400" b="1" dirty="0"/>
          </a:p>
          <a:p>
            <a:pPr algn="ctr"/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zava-mani-pofona</a:t>
            </a:r>
            <a:endParaRPr lang="fr-FR" sz="5400" b="1" dirty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tianao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817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3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saotra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aterinay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raisonao</a:t>
            </a:r>
            <a:r>
              <a:rPr lang="en-GB" sz="5400" b="1" dirty="0"/>
              <a:t>, Jehovah ô,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Andriamanitray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vokatry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molotray</a:t>
            </a:r>
            <a:endParaRPr lang="fr-FR" sz="5400" b="1" dirty="0"/>
          </a:p>
          <a:p>
            <a:pPr algn="ctr"/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 smtClean="0"/>
              <a:t>fanatitra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Ankasitrahanao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32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4</a:t>
            </a:r>
            <a:r>
              <a:rPr lang="en-GB" sz="5400" b="1" dirty="0"/>
              <a:t> </a:t>
            </a:r>
            <a:r>
              <a:rPr lang="en-GB" sz="5400" b="1" dirty="0" err="1"/>
              <a:t>Ankehitriny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Omeo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Fanahinao</a:t>
            </a:r>
            <a:endParaRPr lang="fr-FR" sz="5400" b="1" dirty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 smtClean="0"/>
              <a:t>Hitoetra</a:t>
            </a:r>
            <a:r>
              <a:rPr lang="en-GB" sz="5400" b="1" dirty="0" smtClean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.</a:t>
            </a:r>
            <a:endParaRPr lang="fr-FR" sz="5400" b="1" dirty="0"/>
          </a:p>
          <a:p>
            <a:pPr algn="ctr"/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fanalana</a:t>
            </a:r>
            <a:r>
              <a:rPr lang="en-GB" sz="5400" b="1" dirty="0"/>
              <a:t> </a:t>
            </a:r>
            <a:r>
              <a:rPr lang="en-GB" sz="5400" b="1" dirty="0" err="1" smtClean="0"/>
              <a:t>aizina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fanoloran-kevitra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an’ny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559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Affichage à l'écran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2014-08-05T17:41:59Z</dcterms:created>
  <dcterms:modified xsi:type="dcterms:W3CDTF">2014-08-05T17:51:05Z</dcterms:modified>
</cp:coreProperties>
</file>