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28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82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2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38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90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12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34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5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39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73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2C7B-D1B2-4754-AC82-132AC6827862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76C5-8C6B-457E-9645-50A79ACAE8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1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5566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239</a:t>
            </a:r>
            <a:endParaRPr lang="fr-FR" sz="287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-9254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smtClean="0">
                <a:solidFill>
                  <a:srgbClr val="0070C0"/>
                </a:solidFill>
              </a:rPr>
              <a:t>FFPM</a:t>
            </a:r>
            <a:endParaRPr lang="fr-FR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rgbClr val="0070C0"/>
                </a:solidFill>
              </a:rPr>
              <a:t>1</a:t>
            </a:r>
            <a:r>
              <a:rPr lang="en-GB" sz="7200" b="1" dirty="0"/>
              <a:t>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smtClean="0"/>
              <a:t>! </a:t>
            </a:r>
            <a:r>
              <a:rPr lang="en-GB" sz="7200" b="1" dirty="0" err="1" smtClean="0"/>
              <a:t>vory</a:t>
            </a:r>
            <a:r>
              <a:rPr lang="en-GB" sz="7200" b="1" dirty="0" smtClean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andronao</a:t>
            </a:r>
            <a:r>
              <a:rPr lang="en-GB" sz="7200" b="1" dirty="0"/>
              <a:t> </a:t>
            </a:r>
            <a:r>
              <a:rPr lang="en-GB" sz="7200" b="1" dirty="0" err="1"/>
              <a:t>anio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Dia</a:t>
            </a:r>
            <a:r>
              <a:rPr lang="en-GB" sz="7200" b="1" dirty="0" smtClean="0"/>
              <a:t> </a:t>
            </a:r>
            <a:r>
              <a:rPr lang="en-GB" sz="7200" b="1" dirty="0" err="1"/>
              <a:t>avy</a:t>
            </a:r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hivavaka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Atý</a:t>
            </a:r>
            <a:r>
              <a:rPr lang="en-GB" sz="7200" b="1" dirty="0" smtClean="0"/>
              <a:t> </a:t>
            </a:r>
            <a:r>
              <a:rPr lang="en-GB" sz="7200" b="1" dirty="0"/>
              <a:t>an-</a:t>
            </a:r>
            <a:r>
              <a:rPr lang="en-GB" sz="7200" b="1" dirty="0" err="1"/>
              <a:t>tranonao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9869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355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5400" b="1" dirty="0">
                <a:solidFill>
                  <a:srgbClr val="0070C0"/>
                </a:solidFill>
              </a:rPr>
              <a:t>2</a:t>
            </a:r>
            <a:r>
              <a:rPr lang="nl-NL" sz="5400" b="1" dirty="0"/>
              <a:t> Ka na </a:t>
            </a:r>
            <a:r>
              <a:rPr lang="nl-NL" sz="5400" b="1" dirty="0" err="1"/>
              <a:t>aiza</a:t>
            </a:r>
            <a:r>
              <a:rPr lang="nl-NL" sz="5400" b="1" dirty="0"/>
              <a:t> na </a:t>
            </a:r>
            <a:r>
              <a:rPr lang="nl-NL" sz="5400" b="1" dirty="0" err="1"/>
              <a:t>aiza</a:t>
            </a:r>
            <a:r>
              <a:rPr lang="nl-NL" sz="5400" b="1" dirty="0"/>
              <a:t> </a:t>
            </a:r>
            <a:r>
              <a:rPr lang="nl-NL" sz="5400" b="1" dirty="0" err="1"/>
              <a:t>ny</a:t>
            </a:r>
            <a:r>
              <a:rPr lang="nl-NL" sz="5400" b="1" dirty="0"/>
              <a:t> </a:t>
            </a:r>
            <a:r>
              <a:rPr lang="nl-NL" sz="5400" b="1" dirty="0" err="1"/>
              <a:t>olonao</a:t>
            </a:r>
            <a:endParaRPr lang="fr-FR" sz="5400" b="1" dirty="0"/>
          </a:p>
          <a:p>
            <a:pPr algn="ctr"/>
            <a:r>
              <a:rPr lang="nl-NL" sz="5400" b="1" dirty="0"/>
              <a:t>  </a:t>
            </a:r>
            <a:r>
              <a:rPr lang="en-GB" sz="5400" b="1" dirty="0" smtClean="0"/>
              <a:t>No </a:t>
            </a:r>
            <a:r>
              <a:rPr lang="en-GB" sz="5400" b="1" dirty="0" err="1"/>
              <a:t>vory</a:t>
            </a:r>
            <a:r>
              <a:rPr lang="en-GB" sz="5400" b="1" dirty="0"/>
              <a:t> toy </a:t>
            </a:r>
            <a:r>
              <a:rPr lang="en-GB" sz="5400" b="1" dirty="0" err="1" smtClean="0"/>
              <a:t>izao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herinao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asehoy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Efao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7030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rgbClr val="0070C0"/>
                </a:solidFill>
              </a:rPr>
              <a:t>3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hira</a:t>
            </a:r>
            <a:r>
              <a:rPr lang="en-GB" sz="7200" b="1" dirty="0"/>
              <a:t> </a:t>
            </a:r>
            <a:r>
              <a:rPr lang="en-GB" sz="7200" b="1" dirty="0" err="1"/>
              <a:t>ikambananay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 smtClean="0"/>
              <a:t>Atý</a:t>
            </a:r>
            <a:r>
              <a:rPr lang="en-GB" sz="7200" b="1" dirty="0" smtClean="0"/>
              <a:t> </a:t>
            </a:r>
            <a:r>
              <a:rPr lang="en-GB" sz="7200" b="1" dirty="0"/>
              <a:t>an-</a:t>
            </a:r>
            <a:r>
              <a:rPr lang="en-GB" sz="7200" b="1" dirty="0" err="1"/>
              <a:t>tranonao</a:t>
            </a:r>
            <a:r>
              <a:rPr lang="en-GB" sz="7200" b="1" dirty="0"/>
              <a:t>.</a:t>
            </a:r>
            <a:endParaRPr lang="fr-FR" sz="7200" b="1" dirty="0"/>
          </a:p>
          <a:p>
            <a:pPr algn="ctr"/>
            <a:r>
              <a:rPr lang="en-GB" sz="7200" b="1" dirty="0" err="1" smtClean="0"/>
              <a:t>Ekeo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fanandratana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voninahitrao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4168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950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70C0"/>
                </a:solidFill>
              </a:rPr>
              <a:t>4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vavaka</a:t>
            </a:r>
            <a:r>
              <a:rPr lang="en-GB" sz="6600" b="1" dirty="0"/>
              <a:t>  </a:t>
            </a:r>
            <a:r>
              <a:rPr lang="en-GB" sz="6600" b="1" dirty="0" err="1"/>
              <a:t>tononinay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Eo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anatrehanao</a:t>
            </a:r>
            <a:r>
              <a:rPr lang="en-GB" sz="6600" b="1" dirty="0" smtClean="0"/>
              <a:t>.</a:t>
            </a:r>
            <a:endParaRPr lang="fr-FR" sz="6600" b="1" dirty="0" smtClean="0"/>
          </a:p>
          <a:p>
            <a:pPr algn="ctr"/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raiso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fanatitra</a:t>
            </a:r>
            <a:endParaRPr lang="fr-FR" sz="6600" b="1" dirty="0"/>
          </a:p>
          <a:p>
            <a:pPr algn="ctr"/>
            <a:r>
              <a:rPr lang="en-GB" sz="6600" b="1" dirty="0" err="1" smtClean="0"/>
              <a:t>Ankasitrahanao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007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169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rgbClr val="0070C0"/>
                </a:solidFill>
              </a:rPr>
              <a:t>5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teny</a:t>
            </a:r>
            <a:r>
              <a:rPr lang="en-GB" sz="7200" b="1" dirty="0"/>
              <a:t>  </a:t>
            </a:r>
            <a:r>
              <a:rPr lang="en-GB" sz="7200" b="1" dirty="0" err="1"/>
              <a:t>fitarainana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Ataon’ny</a:t>
            </a:r>
            <a:r>
              <a:rPr lang="en-GB" sz="7200" b="1" dirty="0" smtClean="0"/>
              <a:t> </a:t>
            </a:r>
            <a:r>
              <a:rPr lang="en-GB" sz="7200" b="1" dirty="0" err="1"/>
              <a:t>ory</a:t>
            </a:r>
            <a:r>
              <a:rPr lang="en-GB" sz="7200" b="1" dirty="0"/>
              <a:t> </a:t>
            </a:r>
            <a:r>
              <a:rPr lang="en-GB" sz="7200" b="1" dirty="0" err="1" smtClean="0"/>
              <a:t>koa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Soloy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fifaliana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Hisaoranay</a:t>
            </a:r>
            <a:r>
              <a:rPr lang="en-GB" sz="7200" b="1" dirty="0" smtClean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4153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351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70C0"/>
                </a:solidFill>
              </a:rPr>
              <a:t>6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/>
              <a:t> </a:t>
            </a:r>
            <a:r>
              <a:rPr lang="en-GB" sz="6600" b="1" dirty="0" err="1"/>
              <a:t>halahatra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 smtClean="0"/>
              <a:t>Hambininao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anie</a:t>
            </a:r>
            <a:endParaRPr lang="fr-FR" sz="6600" b="1" dirty="0" smtClean="0"/>
          </a:p>
          <a:p>
            <a:pPr algn="ctr"/>
            <a:r>
              <a:rPr lang="en-GB" sz="6600" b="1" dirty="0" err="1" smtClean="0"/>
              <a:t>Hamelom-pitiavana</a:t>
            </a:r>
            <a:endParaRPr lang="fr-FR" sz="6600" b="1" dirty="0"/>
          </a:p>
          <a:p>
            <a:pPr algn="ctr"/>
            <a:r>
              <a:rPr lang="en-GB" sz="6600" b="1" dirty="0" smtClean="0"/>
              <a:t>Am-</a:t>
            </a:r>
            <a:r>
              <a:rPr lang="en-GB" sz="6600" b="1" dirty="0" err="1" smtClean="0"/>
              <a:t>pon’izay</a:t>
            </a:r>
            <a:r>
              <a:rPr lang="en-GB" sz="6600" b="1" dirty="0" smtClean="0"/>
              <a:t> </a:t>
            </a:r>
            <a:r>
              <a:rPr lang="en-GB" sz="6600" b="1" dirty="0" err="1"/>
              <a:t>mandre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542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98</Words>
  <Application>Microsoft Office PowerPoint</Application>
  <PresentationFormat>Affichage à l'écran 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10</cp:revision>
  <dcterms:created xsi:type="dcterms:W3CDTF">2014-08-05T17:50:27Z</dcterms:created>
  <dcterms:modified xsi:type="dcterms:W3CDTF">2014-08-05T18:00:19Z</dcterms:modified>
</cp:coreProperties>
</file>