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E0FAC-961E-46A7-88A9-09E9E18593A5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6F43-8B72-4D9E-A9FB-AE2C3DB75B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8800" b="1" dirty="0" smtClean="0"/>
              <a:t>24</a:t>
            </a:r>
            <a:endParaRPr lang="fr-FR" sz="8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/>
              <a:t>Ny</a:t>
            </a:r>
            <a:r>
              <a:rPr lang="en-GB" b="1" dirty="0" smtClean="0"/>
              <a:t> </a:t>
            </a:r>
            <a:r>
              <a:rPr lang="en-GB" b="1" dirty="0" err="1" smtClean="0"/>
              <a:t>lanitra</a:t>
            </a:r>
            <a:r>
              <a:rPr lang="en-GB" b="1" dirty="0" smtClean="0"/>
              <a:t> </a:t>
            </a:r>
            <a:r>
              <a:rPr lang="en-GB" b="1" dirty="0" err="1" smtClean="0"/>
              <a:t>ao</a:t>
            </a:r>
            <a:r>
              <a:rPr lang="en-GB" b="1" dirty="0" smtClean="0"/>
              <a:t> </a:t>
            </a:r>
            <a:r>
              <a:rPr lang="en-GB" b="1" dirty="0" err="1" smtClean="0"/>
              <a:t>ambony</a:t>
            </a:r>
            <a:r>
              <a:rPr lang="en-GB" b="1" dirty="0" smtClean="0"/>
              <a:t> </a:t>
            </a:r>
            <a:r>
              <a:rPr lang="en-GB" b="1" smtClean="0"/>
              <a:t>ao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00246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1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lanitra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ambony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:,: </a:t>
            </a:r>
            <a:r>
              <a:rPr lang="en-GB" sz="6000" b="1" dirty="0" err="1" smtClean="0"/>
              <a:t>Andriamanitra</a:t>
            </a:r>
            <a:r>
              <a:rPr lang="en-GB" sz="6000" b="1" dirty="0" smtClean="0"/>
              <a:t> ô !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rehetra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vitanao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mahagaga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anay</a:t>
            </a:r>
            <a:r>
              <a:rPr lang="en-GB" sz="6000" b="1" dirty="0" smtClean="0"/>
              <a:t>. (in-3) 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6929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2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volana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aman-kitana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:,: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masoandro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koa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tany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aman-danitra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 </a:t>
            </a:r>
            <a:r>
              <a:rPr lang="en-GB" sz="6600" b="1" dirty="0" err="1" smtClean="0"/>
              <a:t>Mitory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avokoa</a:t>
            </a:r>
            <a:r>
              <a:rPr lang="en-GB" sz="6600" b="1" dirty="0" smtClean="0"/>
              <a:t>. (in-3)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69297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3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andro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aman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alina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:,: </a:t>
            </a:r>
            <a:r>
              <a:rPr lang="en-GB" sz="6000" b="1" dirty="0" err="1" smtClean="0"/>
              <a:t>Milaza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aminay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hendry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Andriamanitra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Jehovah </a:t>
            </a:r>
            <a:r>
              <a:rPr lang="en-GB" sz="6000" b="1" dirty="0" err="1" smtClean="0"/>
              <a:t>Tomponay</a:t>
            </a:r>
            <a:r>
              <a:rPr lang="en-GB" sz="6000" b="1" dirty="0" smtClean="0"/>
              <a:t>. (in-3)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0735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4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tenanay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fanahy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koa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:,: </a:t>
            </a: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avy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taminao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Ka </a:t>
            </a:r>
            <a:r>
              <a:rPr lang="en-GB" sz="6000" b="1" dirty="0" err="1" smtClean="0"/>
              <a:t>mampiseho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tsara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koa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voninahitrao</a:t>
            </a:r>
            <a:r>
              <a:rPr lang="en-GB" sz="6000" b="1" dirty="0" smtClean="0"/>
              <a:t>. (in-3)</a:t>
            </a:r>
            <a:endParaRPr lang="fr-FR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0735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5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rehetra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vitanao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:,: </a:t>
            </a:r>
            <a:r>
              <a:rPr lang="en-GB" sz="6000" b="1" dirty="0" err="1" smtClean="0"/>
              <a:t>Atý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any </a:t>
            </a:r>
            <a:r>
              <a:rPr lang="en-GB" sz="6000" b="1" dirty="0" err="1" smtClean="0"/>
              <a:t>koa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Miara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mankalaza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tokoa</a:t>
            </a:r>
            <a:r>
              <a:rPr lang="en-GB" sz="6000" b="1" dirty="0" smtClean="0"/>
              <a:t>. (in-3)</a:t>
            </a:r>
            <a:endParaRPr lang="fr-F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36</Words>
  <Application>Microsoft Office PowerPoint</Application>
  <PresentationFormat>Affichage à l'écran (16:9)</PresentationFormat>
  <Paragraphs>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24</vt:lpstr>
      <vt:lpstr>1 Ny lanitra ao ambony ao,    :,: Andriamanitra ô !    Izay rehetra vitanao    Dia mahagaga anay. (in-3) </vt:lpstr>
      <vt:lpstr>2 Ny volana aman-kitana,    :,: Ny masoandro koa,    Ny tany aman-danitra,      Mitory avokoa. (in-3)</vt:lpstr>
      <vt:lpstr>3 Ny andro amana alina,    :,: Milaza aminay    Fa hendry Andriamanitra,    Jehovah Tomponay. (in-3)</vt:lpstr>
      <vt:lpstr>4 Ny tenanay, fanahy koa,    :,: Dia avy taminao    Ka mampiseho tsara koa        Ny voninahitrao. (in-3)</vt:lpstr>
      <vt:lpstr>5 Izay rehetra vitanao,    :,: Atý sy any koa    Miara mankalaza Anao    Fa Tompony tokoa. (in-3)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</dc:title>
  <dc:creator>SONO</dc:creator>
  <cp:lastModifiedBy>SONO</cp:lastModifiedBy>
  <cp:revision>8</cp:revision>
  <dcterms:created xsi:type="dcterms:W3CDTF">2014-07-30T13:05:42Z</dcterms:created>
  <dcterms:modified xsi:type="dcterms:W3CDTF">2014-08-06T12:18:01Z</dcterms:modified>
</cp:coreProperties>
</file>