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2" r:id="rId4"/>
    <p:sldId id="269" r:id="rId5"/>
    <p:sldId id="273" r:id="rId6"/>
    <p:sldId id="271" r:id="rId7"/>
    <p:sldId id="274" r:id="rId8"/>
    <p:sldId id="270" r:id="rId9"/>
    <p:sldId id="275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57422" y="3429006"/>
            <a:ext cx="3915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>
                <a:solidFill>
                  <a:srgbClr val="0000FF"/>
                </a:solidFill>
              </a:rPr>
              <a:t>Ry</a:t>
            </a:r>
            <a:r>
              <a:rPr lang="fr-FR" sz="4000" b="1" dirty="0" smtClean="0">
                <a:solidFill>
                  <a:srgbClr val="0000FF"/>
                </a:solidFill>
              </a:rPr>
              <a:t> </a:t>
            </a:r>
            <a:r>
              <a:rPr lang="fr-FR" sz="4000" b="1" dirty="0" err="1" smtClean="0">
                <a:solidFill>
                  <a:srgbClr val="0000FF"/>
                </a:solidFill>
              </a:rPr>
              <a:t>Jeso</a:t>
            </a:r>
            <a:r>
              <a:rPr lang="fr-FR" sz="4000" b="1" dirty="0" smtClean="0">
                <a:solidFill>
                  <a:srgbClr val="0000FF"/>
                </a:solidFill>
              </a:rPr>
              <a:t> ô! </a:t>
            </a:r>
            <a:r>
              <a:rPr lang="fr-FR" sz="4000" b="1" dirty="0" err="1" smtClean="0">
                <a:solidFill>
                  <a:srgbClr val="0000FF"/>
                </a:solidFill>
              </a:rPr>
              <a:t>Midina</a:t>
            </a:r>
            <a:endParaRPr lang="fr-FR" sz="4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612" y="910820"/>
            <a:ext cx="328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rgbClr val="0000FF"/>
                </a:solidFill>
              </a:rPr>
              <a:t>HIRA</a:t>
            </a:r>
            <a:endParaRPr lang="fr-FR" sz="8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2196703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rgbClr val="0000FF"/>
                </a:solidFill>
              </a:rPr>
              <a:t>241</a:t>
            </a:r>
            <a:endParaRPr lang="fr-FR" sz="8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7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</a:rPr>
              <a:t>1</a:t>
            </a:r>
            <a:r>
              <a:rPr lang="fr-FR" sz="7200" b="1" dirty="0" smtClean="0"/>
              <a:t>. </a:t>
            </a: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</a:t>
            </a:r>
            <a:r>
              <a:rPr lang="fr-FR" sz="7200" b="1" dirty="0" smtClean="0"/>
              <a:t> ô! </a:t>
            </a:r>
            <a:r>
              <a:rPr lang="fr-FR" sz="7200" b="1" dirty="0" err="1" smtClean="0"/>
              <a:t>Midina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Jereo</a:t>
            </a:r>
            <a:r>
              <a:rPr lang="fr-FR" sz="7200" b="1" dirty="0" smtClean="0"/>
              <a:t> '</a:t>
            </a:r>
            <a:r>
              <a:rPr lang="fr-FR" sz="7200" b="1" dirty="0" err="1" smtClean="0"/>
              <a:t>zahay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; </a:t>
            </a:r>
          </a:p>
          <a:p>
            <a:pPr algn="ctr"/>
            <a:r>
              <a:rPr lang="fr-FR" sz="7200" b="1" dirty="0" err="1" smtClean="0"/>
              <a:t>Atreho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variana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smtClean="0"/>
              <a:t>Ka </a:t>
            </a: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mahita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Anao</a:t>
            </a:r>
            <a:r>
              <a:rPr lang="fr-FR" sz="72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/>
              <a:t>Hazoninao</a:t>
            </a:r>
            <a:r>
              <a:rPr lang="fr-FR" sz="7200" b="1" dirty="0"/>
              <a:t>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saina</a:t>
            </a:r>
            <a:r>
              <a:rPr lang="fr-FR" sz="7200" b="1" dirty="0"/>
              <a:t>, </a:t>
            </a:r>
          </a:p>
          <a:p>
            <a:pPr algn="ctr"/>
            <a:r>
              <a:rPr lang="fr-FR" sz="7200" b="1" dirty="0" err="1"/>
              <a:t>Hijery</a:t>
            </a:r>
            <a:r>
              <a:rPr lang="fr-FR" sz="7200" b="1" dirty="0"/>
              <a:t> </a:t>
            </a:r>
            <a:r>
              <a:rPr lang="fr-FR" sz="7200" b="1" dirty="0" err="1"/>
              <a:t>tsara</a:t>
            </a:r>
            <a:r>
              <a:rPr lang="fr-FR" sz="7200" b="1" dirty="0"/>
              <a:t> </a:t>
            </a:r>
            <a:r>
              <a:rPr lang="fr-FR" sz="7200" b="1" dirty="0" err="1"/>
              <a:t>Anao</a:t>
            </a:r>
            <a:r>
              <a:rPr lang="fr-FR" sz="7200" b="1" dirty="0"/>
              <a:t>. </a:t>
            </a:r>
          </a:p>
          <a:p>
            <a:pPr algn="ctr"/>
            <a:r>
              <a:rPr lang="en-US" sz="7200" b="1" dirty="0" err="1"/>
              <a:t>Mba</a:t>
            </a:r>
            <a:r>
              <a:rPr lang="en-US" sz="7200" b="1" dirty="0"/>
              <a:t> </a:t>
            </a:r>
            <a:r>
              <a:rPr lang="en-US" sz="7200" b="1" dirty="0" err="1"/>
              <a:t>tsy</a:t>
            </a:r>
            <a:r>
              <a:rPr lang="en-US" sz="7200" b="1" dirty="0"/>
              <a:t> ho very </a:t>
            </a:r>
            <a:r>
              <a:rPr lang="en-US" sz="7200" b="1" dirty="0" err="1"/>
              <a:t>maina</a:t>
            </a:r>
            <a:r>
              <a:rPr lang="en-US" sz="7200" b="1" dirty="0"/>
              <a:t>,</a:t>
            </a:r>
          </a:p>
          <a:p>
            <a:pPr algn="ctr"/>
            <a:r>
              <a:rPr lang="fr-FR" sz="7200" b="1" dirty="0"/>
              <a:t>'</a:t>
            </a:r>
            <a:r>
              <a:rPr lang="fr-FR" sz="7200" b="1" dirty="0" err="1"/>
              <a:t>Zao</a:t>
            </a:r>
            <a:r>
              <a:rPr lang="fr-FR" sz="7200" b="1" dirty="0"/>
              <a:t> </a:t>
            </a:r>
            <a:r>
              <a:rPr lang="fr-FR" sz="7200" b="1" dirty="0" err="1"/>
              <a:t>fivoriana</a:t>
            </a:r>
            <a:r>
              <a:rPr lang="fr-FR" sz="7200" b="1" dirty="0"/>
              <a:t> </a:t>
            </a:r>
            <a:r>
              <a:rPr lang="fr-FR" sz="7200" b="1" dirty="0" err="1"/>
              <a:t>izao</a:t>
            </a:r>
            <a:r>
              <a:rPr lang="fr-FR" sz="72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65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</a:rPr>
              <a:t>2</a:t>
            </a:r>
            <a:r>
              <a:rPr lang="fr-FR" sz="7200" b="1" dirty="0" smtClean="0"/>
              <a:t>. </a:t>
            </a: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</a:t>
            </a:r>
            <a:r>
              <a:rPr lang="fr-FR" sz="7200" b="1" dirty="0" smtClean="0"/>
              <a:t>! </a:t>
            </a:r>
            <a:r>
              <a:rPr lang="fr-FR" sz="7200" b="1" dirty="0" err="1" smtClean="0"/>
              <a:t>hamasino</a:t>
            </a:r>
            <a:r>
              <a:rPr lang="fr-FR" sz="7200" b="1" dirty="0" smtClean="0"/>
              <a:t> </a:t>
            </a:r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toe</a:t>
            </a:r>
            <a:r>
              <a:rPr lang="fr-FR" sz="7200" b="1" dirty="0" smtClean="0"/>
              <a:t>-</a:t>
            </a:r>
            <a:r>
              <a:rPr lang="fr-FR" sz="7200" b="1" dirty="0" err="1" smtClean="0"/>
              <a:t>piainanay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smtClean="0"/>
              <a:t>Ka dia </a:t>
            </a:r>
            <a:r>
              <a:rPr lang="fr-FR" sz="7200" b="1" dirty="0" err="1" smtClean="0"/>
              <a:t>ampidino</a:t>
            </a:r>
            <a:r>
              <a:rPr lang="fr-FR" sz="7200" b="1" dirty="0" smtClean="0"/>
              <a:t> </a:t>
            </a:r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hery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anay</a:t>
            </a:r>
            <a:r>
              <a:rPr lang="fr-FR" sz="7200" b="1" dirty="0" smtClean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bitsika</a:t>
            </a:r>
            <a:r>
              <a:rPr lang="fr-FR" sz="7200" b="1" dirty="0"/>
              <a:t> </a:t>
            </a:r>
            <a:r>
              <a:rPr lang="fr-FR" sz="7200" b="1" dirty="0" err="1"/>
              <a:t>mangina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 err="1"/>
              <a:t>Ataovinao</a:t>
            </a:r>
            <a:r>
              <a:rPr lang="fr-FR" sz="7200" b="1" dirty="0"/>
              <a:t> </a:t>
            </a:r>
            <a:r>
              <a:rPr lang="fr-FR" sz="7200" b="1" dirty="0" err="1"/>
              <a:t>izao</a:t>
            </a:r>
            <a:r>
              <a:rPr lang="fr-FR" sz="7200" b="1" dirty="0"/>
              <a:t>, </a:t>
            </a:r>
          </a:p>
          <a:p>
            <a:pPr algn="ctr"/>
            <a:r>
              <a:rPr lang="fr-FR" sz="7200" b="1" dirty="0" err="1"/>
              <a:t>Hamelom-paniriana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 err="1"/>
              <a:t>Hanao</a:t>
            </a:r>
            <a:r>
              <a:rPr lang="fr-FR" sz="7200" b="1" dirty="0"/>
              <a:t>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sitrakao</a:t>
            </a:r>
            <a:r>
              <a:rPr lang="fr-FR" sz="7200" b="1" dirty="0"/>
              <a:t>. 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0530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</a:rPr>
              <a:t>3</a:t>
            </a:r>
            <a:r>
              <a:rPr lang="fr-FR" sz="7200" b="1" dirty="0" smtClean="0"/>
              <a:t>. </a:t>
            </a: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</a:t>
            </a:r>
            <a:r>
              <a:rPr lang="fr-FR" sz="7200" b="1" dirty="0" smtClean="0"/>
              <a:t> ô! </a:t>
            </a:r>
            <a:r>
              <a:rPr lang="fr-FR" sz="7200" b="1" dirty="0" err="1" smtClean="0"/>
              <a:t>Monena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Midira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Hianao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fonay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manantena</a:t>
            </a:r>
            <a:r>
              <a:rPr lang="fr-FR" sz="7200" b="1" dirty="0" smtClean="0"/>
              <a:t> </a:t>
            </a:r>
          </a:p>
          <a:p>
            <a:pPr algn="ctr"/>
            <a:r>
              <a:rPr lang="fr-FR" sz="7200" b="1" dirty="0" err="1" smtClean="0"/>
              <a:t>Handray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/>
              <a:t>Ka </a:t>
            </a:r>
            <a:r>
              <a:rPr lang="fr-FR" sz="7200" b="1" dirty="0" err="1"/>
              <a:t>izay</a:t>
            </a:r>
            <a:r>
              <a:rPr lang="fr-FR" sz="7200" b="1" dirty="0"/>
              <a:t> </a:t>
            </a:r>
            <a:r>
              <a:rPr lang="fr-FR" sz="7200" b="1" dirty="0" err="1"/>
              <a:t>misalasala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 err="1"/>
              <a:t>Ampaherezonao</a:t>
            </a:r>
            <a:r>
              <a:rPr lang="fr-FR" sz="7200" b="1" dirty="0"/>
              <a:t>, </a:t>
            </a:r>
          </a:p>
          <a:p>
            <a:pPr algn="ctr"/>
            <a:r>
              <a:rPr lang="fr-FR" sz="7200" b="1" dirty="0"/>
              <a:t>Dia </a:t>
            </a:r>
            <a:r>
              <a:rPr lang="fr-FR" sz="7200" b="1" dirty="0" err="1"/>
              <a:t>taomy</a:t>
            </a:r>
            <a:r>
              <a:rPr lang="fr-FR" sz="7200" b="1" dirty="0"/>
              <a:t> </a:t>
            </a:r>
            <a:r>
              <a:rPr lang="fr-FR" sz="7200" b="1" dirty="0" err="1"/>
              <a:t>hahalala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fitiavanao</a:t>
            </a:r>
            <a:r>
              <a:rPr lang="fr-FR" sz="7200" b="1" dirty="0"/>
              <a:t>. 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956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bg1"/>
                </a:solidFill>
              </a:rPr>
              <a:t>4</a:t>
            </a:r>
            <a:r>
              <a:rPr lang="fr-FR" sz="6600" b="1" dirty="0" smtClean="0"/>
              <a:t>.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hatakay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mangina</a:t>
            </a:r>
            <a:r>
              <a:rPr lang="fr-FR" sz="6600" b="1" dirty="0" smtClean="0"/>
              <a:t> </a:t>
            </a:r>
          </a:p>
          <a:p>
            <a:pPr algn="ctr"/>
            <a:r>
              <a:rPr lang="fr-FR" sz="6600" b="1" dirty="0" err="1" smtClean="0"/>
              <a:t>Henoy</a:t>
            </a:r>
            <a:r>
              <a:rPr lang="fr-FR" sz="6600" b="1" dirty="0" smtClean="0"/>
              <a:t> ka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valio</a:t>
            </a:r>
            <a:r>
              <a:rPr lang="fr-FR" sz="6600" b="1" dirty="0" smtClean="0"/>
              <a:t>, </a:t>
            </a:r>
          </a:p>
          <a:p>
            <a:pPr algn="ctr"/>
            <a:r>
              <a:rPr lang="fr-FR" sz="6600" b="1" dirty="0" err="1" smtClean="0"/>
              <a:t>Koa</a:t>
            </a:r>
            <a:r>
              <a:rPr lang="fr-FR" sz="6600" b="1" dirty="0" smtClean="0"/>
              <a:t> dia </a:t>
            </a:r>
            <a:r>
              <a:rPr lang="fr-FR" sz="6600" b="1" dirty="0" err="1" smtClean="0"/>
              <a:t>mitenena</a:t>
            </a:r>
            <a:r>
              <a:rPr lang="fr-FR" sz="6600" b="1" dirty="0" smtClean="0"/>
              <a:t> </a:t>
            </a:r>
          </a:p>
          <a:p>
            <a:pPr algn="ctr"/>
            <a:r>
              <a:rPr lang="fr-FR" sz="6600" b="1" dirty="0" err="1" smtClean="0"/>
              <a:t>Hianao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ankehitrio</a:t>
            </a:r>
            <a:r>
              <a:rPr lang="fr-FR" sz="6600" b="1" dirty="0" smtClean="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Jeso</a:t>
            </a:r>
            <a:r>
              <a:rPr lang="fr-FR" sz="6600" b="1" dirty="0"/>
              <a:t>! </a:t>
            </a:r>
            <a:r>
              <a:rPr lang="fr-FR" sz="6600" b="1" dirty="0" err="1"/>
              <a:t>Mpanazava</a:t>
            </a:r>
            <a:r>
              <a:rPr lang="fr-FR" sz="6600" b="1" dirty="0"/>
              <a:t> </a:t>
            </a:r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dianay</a:t>
            </a:r>
            <a:r>
              <a:rPr lang="fr-FR" sz="6600" b="1" dirty="0"/>
              <a:t> </a:t>
            </a:r>
            <a:r>
              <a:rPr lang="fr-FR" sz="6600" b="1" dirty="0" err="1"/>
              <a:t>aty</a:t>
            </a:r>
            <a:r>
              <a:rPr lang="fr-FR" sz="6600" b="1" dirty="0"/>
              <a:t>, </a:t>
            </a:r>
          </a:p>
          <a:p>
            <a:pPr algn="ctr"/>
            <a:r>
              <a:rPr lang="fr-FR" sz="6600" b="1" dirty="0" err="1"/>
              <a:t>Omany</a:t>
            </a:r>
            <a:r>
              <a:rPr lang="fr-FR" sz="6600" b="1" dirty="0"/>
              <a:t> </a:t>
            </a:r>
            <a:r>
              <a:rPr lang="fr-FR" sz="6600" b="1" dirty="0" err="1"/>
              <a:t>lalandava</a:t>
            </a:r>
            <a:r>
              <a:rPr lang="fr-FR" sz="6600" b="1" dirty="0"/>
              <a:t> </a:t>
            </a:r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fonay</a:t>
            </a:r>
            <a:r>
              <a:rPr lang="fr-FR" sz="6600" b="1" dirty="0"/>
              <a:t> ho </a:t>
            </a:r>
            <a:r>
              <a:rPr lang="fr-FR" sz="6600" b="1" dirty="0" err="1"/>
              <a:t>ary</a:t>
            </a:r>
            <a:r>
              <a:rPr lang="fr-FR" sz="6600" b="1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121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134</Words>
  <Application>Microsoft Office PowerPoint</Application>
  <PresentationFormat>Affichage à l'écran (16:9)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16</cp:revision>
  <dcterms:created xsi:type="dcterms:W3CDTF">2012-12-15T15:29:56Z</dcterms:created>
  <dcterms:modified xsi:type="dcterms:W3CDTF">2014-12-10T13:43:05Z</dcterms:modified>
</cp:coreProperties>
</file>