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8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2A57-B5BC-45FE-974A-F84E3EC5ECCF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3AAA-2348-4F61-8EE2-8BF12F2C4CD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2A57-B5BC-45FE-974A-F84E3EC5ECCF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3AAA-2348-4F61-8EE2-8BF12F2C4CD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2A57-B5BC-45FE-974A-F84E3EC5ECCF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3AAA-2348-4F61-8EE2-8BF12F2C4CD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2A57-B5BC-45FE-974A-F84E3EC5ECCF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3AAA-2348-4F61-8EE2-8BF12F2C4CD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2A57-B5BC-45FE-974A-F84E3EC5ECCF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3AAA-2348-4F61-8EE2-8BF12F2C4CD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2A57-B5BC-45FE-974A-F84E3EC5ECCF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3AAA-2348-4F61-8EE2-8BF12F2C4CD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2A57-B5BC-45FE-974A-F84E3EC5ECCF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3AAA-2348-4F61-8EE2-8BF12F2C4CD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2A57-B5BC-45FE-974A-F84E3EC5ECCF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3AAA-2348-4F61-8EE2-8BF12F2C4CD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2A57-B5BC-45FE-974A-F84E3EC5ECCF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3AAA-2348-4F61-8EE2-8BF12F2C4CD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2A57-B5BC-45FE-974A-F84E3EC5ECCF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3AAA-2348-4F61-8EE2-8BF12F2C4CD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2A57-B5BC-45FE-974A-F84E3EC5ECCF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3AAA-2348-4F61-8EE2-8BF12F2C4CD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72A57-B5BC-45FE-974A-F84E3EC5ECCF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83AAA-2348-4F61-8EE2-8BF12F2C4CD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821159"/>
            <a:ext cx="9144000" cy="1102519"/>
          </a:xfrm>
        </p:spPr>
        <p:txBody>
          <a:bodyPr>
            <a:noAutofit/>
          </a:bodyPr>
          <a:lstStyle/>
          <a:p>
            <a:r>
              <a:rPr lang="fr-FR" sz="28700" b="1" dirty="0" smtClean="0"/>
              <a:t>242</a:t>
            </a:r>
            <a:endParaRPr lang="fr-FR" sz="287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417540"/>
            <a:ext cx="9144000" cy="1314450"/>
          </a:xfrm>
        </p:spPr>
        <p:txBody>
          <a:bodyPr/>
          <a:lstStyle/>
          <a:p>
            <a:r>
              <a:rPr lang="en-GB" sz="4000" b="1" dirty="0" err="1"/>
              <a:t>Misaotra</a:t>
            </a:r>
            <a:r>
              <a:rPr lang="en-GB" sz="4000" b="1" dirty="0"/>
              <a:t> </a:t>
            </a:r>
            <a:r>
              <a:rPr lang="en-GB" sz="4000" b="1" dirty="0" err="1"/>
              <a:t>Anao</a:t>
            </a:r>
            <a:r>
              <a:rPr lang="en-GB" sz="4000" b="1" dirty="0"/>
              <a:t> </a:t>
            </a:r>
            <a:r>
              <a:rPr lang="en-GB" sz="4000" b="1" i="1" dirty="0" err="1"/>
              <a:t>i</a:t>
            </a:r>
            <a:r>
              <a:rPr lang="en-GB" sz="4000" b="1" dirty="0" err="1"/>
              <a:t>zahay</a:t>
            </a:r>
            <a:r>
              <a:rPr lang="en-GB" sz="4000" b="1" dirty="0" smtClean="0"/>
              <a:t>, </a:t>
            </a:r>
            <a:r>
              <a:rPr lang="en-GB" sz="4000" b="1" dirty="0" err="1"/>
              <a:t>ry</a:t>
            </a:r>
            <a:r>
              <a:rPr lang="en-GB" sz="4000" b="1" dirty="0"/>
              <a:t> Ray !</a:t>
            </a:r>
            <a:endParaRPr lang="fr-FR" b="1" dirty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14298"/>
            <a:ext cx="9144000" cy="3857652"/>
          </a:xfrm>
        </p:spPr>
        <p:txBody>
          <a:bodyPr>
            <a:noAutofit/>
          </a:bodyPr>
          <a:lstStyle/>
          <a:p>
            <a:pPr marL="144000"/>
            <a:r>
              <a:rPr lang="en-GB" sz="6000" b="1" dirty="0" smtClean="0">
                <a:solidFill>
                  <a:srgbClr val="002060"/>
                </a:solidFill>
              </a:rPr>
              <a:t>1) </a:t>
            </a:r>
            <a:r>
              <a:rPr lang="en-GB" sz="6000" b="1" dirty="0" err="1">
                <a:solidFill>
                  <a:schemeClr val="accent6">
                    <a:lumMod val="50000"/>
                  </a:schemeClr>
                </a:solidFill>
              </a:rPr>
              <a:t>Misaotra</a:t>
            </a:r>
            <a:r>
              <a:rPr lang="en-GB" sz="6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6000" b="1" dirty="0" err="1">
                <a:solidFill>
                  <a:schemeClr val="accent6">
                    <a:lumMod val="50000"/>
                  </a:schemeClr>
                </a:solidFill>
              </a:rPr>
              <a:t>Anao</a:t>
            </a:r>
            <a:r>
              <a:rPr lang="en-GB" sz="6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6000" b="1" dirty="0" err="1">
                <a:solidFill>
                  <a:schemeClr val="accent6">
                    <a:lumMod val="50000"/>
                  </a:schemeClr>
                </a:solidFill>
              </a:rPr>
              <a:t>izahay</a:t>
            </a:r>
            <a:r>
              <a:rPr lang="en-GB" sz="6000" b="1" dirty="0">
                <a:solidFill>
                  <a:schemeClr val="accent6">
                    <a:lumMod val="50000"/>
                  </a:schemeClr>
                </a:solidFill>
              </a:rPr>
              <a:t>,</a:t>
            </a:r>
            <a:r>
              <a:rPr lang="fr-FR" sz="6000" b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fr-FR" sz="60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6000" b="1" dirty="0" err="1" smtClean="0">
                <a:solidFill>
                  <a:schemeClr val="accent6">
                    <a:lumMod val="50000"/>
                  </a:schemeClr>
                </a:solidFill>
              </a:rPr>
              <a:t>ry</a:t>
            </a:r>
            <a:r>
              <a:rPr lang="en-GB" sz="6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6000" b="1" dirty="0">
                <a:solidFill>
                  <a:schemeClr val="accent6">
                    <a:lumMod val="50000"/>
                  </a:schemeClr>
                </a:solidFill>
              </a:rPr>
              <a:t>Ray </a:t>
            </a:r>
            <a:r>
              <a:rPr lang="en-GB" sz="6000" b="1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  <a:r>
              <a:rPr lang="fr-FR" sz="6000" b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fr-FR" sz="60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6000" b="1" dirty="0" err="1" smtClean="0">
                <a:solidFill>
                  <a:schemeClr val="accent6">
                    <a:lumMod val="50000"/>
                  </a:schemeClr>
                </a:solidFill>
              </a:rPr>
              <a:t>Fa</a:t>
            </a:r>
            <a:r>
              <a:rPr lang="en-GB" sz="6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6000" b="1" dirty="0" err="1">
                <a:solidFill>
                  <a:schemeClr val="accent6">
                    <a:lumMod val="50000"/>
                  </a:schemeClr>
                </a:solidFill>
              </a:rPr>
              <a:t>tsy</a:t>
            </a:r>
            <a:r>
              <a:rPr lang="en-GB" sz="6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6000" b="1" dirty="0" err="1">
                <a:solidFill>
                  <a:schemeClr val="accent6">
                    <a:lumMod val="50000"/>
                  </a:schemeClr>
                </a:solidFill>
              </a:rPr>
              <a:t>nafenina</a:t>
            </a:r>
            <a:r>
              <a:rPr lang="en-GB" sz="6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6000" b="1" dirty="0" err="1" smtClean="0">
                <a:solidFill>
                  <a:schemeClr val="accent6">
                    <a:lumMod val="50000"/>
                  </a:schemeClr>
                </a:solidFill>
              </a:rPr>
              <a:t>anay</a:t>
            </a:r>
            <a:r>
              <a:rPr lang="fr-FR" sz="6000" b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fr-FR" sz="60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6000" b="1" dirty="0" err="1" smtClean="0">
                <a:solidFill>
                  <a:schemeClr val="accent6">
                    <a:lumMod val="50000"/>
                  </a:schemeClr>
                </a:solidFill>
              </a:rPr>
              <a:t>Izay</a:t>
            </a:r>
            <a:r>
              <a:rPr lang="en-GB" sz="6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6000" b="1" dirty="0" err="1">
                <a:solidFill>
                  <a:schemeClr val="accent6">
                    <a:lumMod val="50000"/>
                  </a:schemeClr>
                </a:solidFill>
              </a:rPr>
              <a:t>tena</a:t>
            </a:r>
            <a:r>
              <a:rPr lang="en-GB" sz="6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6000" b="1" dirty="0" err="1">
                <a:solidFill>
                  <a:schemeClr val="accent6">
                    <a:lumMod val="50000"/>
                  </a:schemeClr>
                </a:solidFill>
              </a:rPr>
              <a:t>sitrakao</a:t>
            </a:r>
            <a:r>
              <a:rPr lang="en-GB" sz="6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6000" b="1" dirty="0" err="1">
                <a:solidFill>
                  <a:schemeClr val="accent6">
                    <a:lumMod val="50000"/>
                  </a:schemeClr>
                </a:solidFill>
              </a:rPr>
              <a:t>tokoa</a:t>
            </a:r>
            <a:r>
              <a:rPr lang="fr-FR" sz="6000" b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fr-FR" sz="60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6000" b="1" dirty="0" err="1" smtClean="0">
                <a:solidFill>
                  <a:schemeClr val="accent6">
                    <a:lumMod val="50000"/>
                  </a:schemeClr>
                </a:solidFill>
              </a:rPr>
              <a:t>Mba</a:t>
            </a:r>
            <a:r>
              <a:rPr lang="en-GB" sz="6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6000" b="1" dirty="0" err="1">
                <a:solidFill>
                  <a:schemeClr val="accent6">
                    <a:lumMod val="50000"/>
                  </a:schemeClr>
                </a:solidFill>
              </a:rPr>
              <a:t>hahazoanay</a:t>
            </a:r>
            <a:r>
              <a:rPr lang="en-GB" sz="6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6000" b="1" dirty="0" err="1">
                <a:solidFill>
                  <a:schemeClr val="accent6">
                    <a:lumMod val="50000"/>
                  </a:schemeClr>
                </a:solidFill>
              </a:rPr>
              <a:t>ny</a:t>
            </a:r>
            <a:r>
              <a:rPr lang="en-GB" sz="6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6000" b="1" dirty="0" err="1">
                <a:solidFill>
                  <a:schemeClr val="accent6">
                    <a:lumMod val="50000"/>
                  </a:schemeClr>
                </a:solidFill>
              </a:rPr>
              <a:t>soa</a:t>
            </a:r>
            <a:r>
              <a:rPr lang="en-GB" sz="6000" b="1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fr-FR" sz="6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28610"/>
            <a:ext cx="9144000" cy="3857652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002060"/>
                </a:solidFill>
              </a:rPr>
              <a:t>2) </a:t>
            </a:r>
            <a:r>
              <a:rPr lang="en-GB" sz="6000" b="1" dirty="0" smtClean="0">
                <a:solidFill>
                  <a:schemeClr val="accent6">
                    <a:lumMod val="50000"/>
                  </a:schemeClr>
                </a:solidFill>
              </a:rPr>
              <a:t>Ka </a:t>
            </a:r>
            <a:r>
              <a:rPr lang="en-GB" sz="6000" b="1" dirty="0" err="1">
                <a:solidFill>
                  <a:schemeClr val="accent6">
                    <a:lumMod val="50000"/>
                  </a:schemeClr>
                </a:solidFill>
              </a:rPr>
              <a:t>mitariha</a:t>
            </a:r>
            <a:r>
              <a:rPr lang="en-GB" sz="6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6000" b="1" dirty="0" err="1">
                <a:solidFill>
                  <a:schemeClr val="accent6">
                    <a:lumMod val="50000"/>
                  </a:schemeClr>
                </a:solidFill>
              </a:rPr>
              <a:t>anay</a:t>
            </a:r>
            <a:r>
              <a:rPr lang="en-GB" sz="6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6000" b="1" dirty="0" err="1" smtClean="0">
                <a:solidFill>
                  <a:schemeClr val="accent6">
                    <a:lumMod val="50000"/>
                  </a:schemeClr>
                </a:solidFill>
              </a:rPr>
              <a:t>izao</a:t>
            </a:r>
            <a:r>
              <a:rPr lang="fr-FR" sz="6000" b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fr-FR" sz="60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6000" b="1" dirty="0" err="1" smtClean="0">
                <a:solidFill>
                  <a:schemeClr val="accent6">
                    <a:lumMod val="50000"/>
                  </a:schemeClr>
                </a:solidFill>
              </a:rPr>
              <a:t>Handray</a:t>
            </a:r>
            <a:r>
              <a:rPr lang="en-GB" sz="6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6000" b="1" dirty="0" err="1">
                <a:solidFill>
                  <a:schemeClr val="accent6">
                    <a:lumMod val="50000"/>
                  </a:schemeClr>
                </a:solidFill>
              </a:rPr>
              <a:t>ny</a:t>
            </a:r>
            <a:r>
              <a:rPr lang="en-GB" sz="6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6000" b="1" dirty="0" err="1" smtClean="0">
                <a:solidFill>
                  <a:schemeClr val="accent6">
                    <a:lumMod val="50000"/>
                  </a:schemeClr>
                </a:solidFill>
              </a:rPr>
              <a:t>toro-hevitrao</a:t>
            </a:r>
            <a:r>
              <a:rPr lang="fr-FR" sz="6000" b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fr-FR" sz="60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6000" b="1" dirty="0" err="1" smtClean="0">
                <a:solidFill>
                  <a:schemeClr val="accent6">
                    <a:lumMod val="50000"/>
                  </a:schemeClr>
                </a:solidFill>
              </a:rPr>
              <a:t>Izay</a:t>
            </a:r>
            <a:r>
              <a:rPr lang="en-GB" sz="6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6000" b="1" dirty="0" err="1">
                <a:solidFill>
                  <a:schemeClr val="accent6">
                    <a:lumMod val="50000"/>
                  </a:schemeClr>
                </a:solidFill>
              </a:rPr>
              <a:t>lazain’ny</a:t>
            </a:r>
            <a:r>
              <a:rPr lang="en-GB" sz="6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6000" b="1" dirty="0" err="1">
                <a:solidFill>
                  <a:schemeClr val="accent6">
                    <a:lumMod val="50000"/>
                  </a:schemeClr>
                </a:solidFill>
              </a:rPr>
              <a:t>teninao</a:t>
            </a:r>
            <a:r>
              <a:rPr lang="fr-FR" sz="6000" b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fr-FR" sz="60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6000" b="1" dirty="0" err="1" smtClean="0">
                <a:solidFill>
                  <a:schemeClr val="accent6">
                    <a:lumMod val="50000"/>
                  </a:schemeClr>
                </a:solidFill>
              </a:rPr>
              <a:t>Hanaoavanay</a:t>
            </a:r>
            <a:r>
              <a:rPr lang="en-GB" sz="6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6000" b="1" dirty="0" err="1">
                <a:solidFill>
                  <a:schemeClr val="accent6">
                    <a:lumMod val="50000"/>
                  </a:schemeClr>
                </a:solidFill>
              </a:rPr>
              <a:t>ny</a:t>
            </a:r>
            <a:r>
              <a:rPr lang="en-GB" sz="6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6000" b="1" dirty="0" err="1">
                <a:solidFill>
                  <a:schemeClr val="accent6">
                    <a:lumMod val="50000"/>
                  </a:schemeClr>
                </a:solidFill>
              </a:rPr>
              <a:t>sitrakao</a:t>
            </a:r>
            <a:r>
              <a:rPr lang="en-GB" sz="60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fr-FR" sz="6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28610"/>
            <a:ext cx="9144000" cy="3857652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002060"/>
                </a:solidFill>
              </a:rPr>
              <a:t>3) </a:t>
            </a:r>
            <a:r>
              <a:rPr lang="en-GB" sz="6000" b="1" dirty="0" err="1">
                <a:solidFill>
                  <a:schemeClr val="accent6">
                    <a:lumMod val="50000"/>
                  </a:schemeClr>
                </a:solidFill>
              </a:rPr>
              <a:t>Ampahirato</a:t>
            </a:r>
            <a:r>
              <a:rPr lang="en-GB" sz="6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6000" b="1" dirty="0" err="1">
                <a:solidFill>
                  <a:schemeClr val="accent6">
                    <a:lumMod val="50000"/>
                  </a:schemeClr>
                </a:solidFill>
              </a:rPr>
              <a:t>izahay</a:t>
            </a:r>
            <a:r>
              <a:rPr lang="fr-FR" sz="6000" b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fr-FR" sz="60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6000" b="1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GB" sz="6000" b="1" dirty="0" err="1" smtClean="0">
                <a:solidFill>
                  <a:schemeClr val="accent6">
                    <a:lumMod val="50000"/>
                  </a:schemeClr>
                </a:solidFill>
              </a:rPr>
              <a:t>Hahaizanay</a:t>
            </a:r>
            <a:r>
              <a:rPr lang="en-GB" sz="6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6000" b="1" dirty="0" err="1">
                <a:solidFill>
                  <a:schemeClr val="accent6">
                    <a:lumMod val="50000"/>
                  </a:schemeClr>
                </a:solidFill>
              </a:rPr>
              <a:t>mahita</a:t>
            </a:r>
            <a:r>
              <a:rPr lang="en-GB" sz="6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6000" b="1" dirty="0" err="1">
                <a:solidFill>
                  <a:schemeClr val="accent6">
                    <a:lumMod val="50000"/>
                  </a:schemeClr>
                </a:solidFill>
              </a:rPr>
              <a:t>anio</a:t>
            </a:r>
            <a:r>
              <a:rPr lang="fr-FR" sz="6000" b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fr-FR" sz="60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6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6000" b="1" dirty="0" err="1" smtClean="0">
                <a:solidFill>
                  <a:schemeClr val="accent6">
                    <a:lumMod val="50000"/>
                  </a:schemeClr>
                </a:solidFill>
              </a:rPr>
              <a:t>Ny</a:t>
            </a:r>
            <a:r>
              <a:rPr lang="en-GB" sz="6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6000" b="1" dirty="0" err="1">
                <a:solidFill>
                  <a:schemeClr val="accent6">
                    <a:lumMod val="50000"/>
                  </a:schemeClr>
                </a:solidFill>
              </a:rPr>
              <a:t>zava-mahagaga</a:t>
            </a:r>
            <a:r>
              <a:rPr lang="en-GB" sz="6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6000" b="1" dirty="0" err="1">
                <a:solidFill>
                  <a:schemeClr val="accent6">
                    <a:lumMod val="50000"/>
                  </a:schemeClr>
                </a:solidFill>
              </a:rPr>
              <a:t>anay</a:t>
            </a:r>
            <a:r>
              <a:rPr lang="fr-FR" sz="6000" b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fr-FR" sz="60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6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6000" b="1" dirty="0" err="1" smtClean="0">
                <a:solidFill>
                  <a:schemeClr val="accent6">
                    <a:lumMod val="50000"/>
                  </a:schemeClr>
                </a:solidFill>
              </a:rPr>
              <a:t>Ao</a:t>
            </a:r>
            <a:r>
              <a:rPr lang="en-GB" sz="6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6000" b="1" dirty="0" err="1">
                <a:solidFill>
                  <a:schemeClr val="accent6">
                    <a:lumMod val="50000"/>
                  </a:schemeClr>
                </a:solidFill>
              </a:rPr>
              <a:t>amin’ny</a:t>
            </a:r>
            <a:r>
              <a:rPr lang="en-GB" sz="6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6000" b="1" dirty="0" err="1">
                <a:solidFill>
                  <a:schemeClr val="accent6">
                    <a:lumMod val="50000"/>
                  </a:schemeClr>
                </a:solidFill>
              </a:rPr>
              <a:t>lalànao</a:t>
            </a:r>
            <a:r>
              <a:rPr lang="en-GB" sz="6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6000" b="1" dirty="0" err="1">
                <a:solidFill>
                  <a:schemeClr val="accent6">
                    <a:lumMod val="50000"/>
                  </a:schemeClr>
                </a:solidFill>
              </a:rPr>
              <a:t>soa</a:t>
            </a:r>
            <a:r>
              <a:rPr lang="en-GB" sz="60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fr-FR" sz="6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28610"/>
            <a:ext cx="9144000" cy="3857652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002060"/>
                </a:solidFill>
              </a:rPr>
              <a:t>4) </a:t>
            </a:r>
            <a:r>
              <a:rPr lang="en-GB" sz="6000" b="1" dirty="0" err="1">
                <a:solidFill>
                  <a:schemeClr val="accent6">
                    <a:lumMod val="50000"/>
                  </a:schemeClr>
                </a:solidFill>
              </a:rPr>
              <a:t>Ampianaro</a:t>
            </a:r>
            <a:r>
              <a:rPr lang="en-GB" sz="6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6000" b="1" dirty="0" err="1" smtClean="0">
                <a:solidFill>
                  <a:schemeClr val="accent6">
                    <a:lumMod val="50000"/>
                  </a:schemeClr>
                </a:solidFill>
              </a:rPr>
              <a:t>izahay</a:t>
            </a:r>
            <a:r>
              <a:rPr lang="fr-FR" sz="6000" b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fr-FR" sz="60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6000" b="1" dirty="0" err="1" smtClean="0">
                <a:solidFill>
                  <a:schemeClr val="accent6">
                    <a:lumMod val="50000"/>
                  </a:schemeClr>
                </a:solidFill>
              </a:rPr>
              <a:t>Ho</a:t>
            </a:r>
            <a:r>
              <a:rPr lang="en-GB" sz="6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6000" b="1" dirty="0" err="1">
                <a:solidFill>
                  <a:schemeClr val="accent6">
                    <a:lumMod val="50000"/>
                  </a:schemeClr>
                </a:solidFill>
              </a:rPr>
              <a:t>tia</a:t>
            </a:r>
            <a:r>
              <a:rPr lang="en-GB" sz="6000" b="1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GB" sz="6000" b="1" dirty="0" err="1">
                <a:solidFill>
                  <a:schemeClr val="accent6">
                    <a:lumMod val="50000"/>
                  </a:schemeClr>
                </a:solidFill>
              </a:rPr>
              <a:t>tokoa</a:t>
            </a:r>
            <a:r>
              <a:rPr lang="en-GB" sz="6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6000" b="1" dirty="0" err="1">
                <a:solidFill>
                  <a:schemeClr val="accent6">
                    <a:lumMod val="50000"/>
                  </a:schemeClr>
                </a:solidFill>
              </a:rPr>
              <a:t>ny</a:t>
            </a:r>
            <a:r>
              <a:rPr lang="en-GB" sz="6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6000" b="1" dirty="0" err="1">
                <a:solidFill>
                  <a:schemeClr val="accent6">
                    <a:lumMod val="50000"/>
                  </a:schemeClr>
                </a:solidFill>
              </a:rPr>
              <a:t>teninao</a:t>
            </a:r>
            <a:r>
              <a:rPr lang="en-GB" sz="6000" b="1" dirty="0">
                <a:solidFill>
                  <a:schemeClr val="accent6">
                    <a:lumMod val="50000"/>
                  </a:schemeClr>
                </a:solidFill>
              </a:rPr>
              <a:t>,</a:t>
            </a:r>
            <a:r>
              <a:rPr lang="fr-FR" sz="6000" b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fr-FR" sz="60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6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6000" b="1" dirty="0" err="1" smtClean="0">
                <a:solidFill>
                  <a:schemeClr val="accent6">
                    <a:lumMod val="50000"/>
                  </a:schemeClr>
                </a:solidFill>
              </a:rPr>
              <a:t>Ka</a:t>
            </a:r>
            <a:r>
              <a:rPr lang="en-GB" sz="6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6000" b="1" dirty="0" err="1">
                <a:solidFill>
                  <a:schemeClr val="accent6">
                    <a:lumMod val="50000"/>
                  </a:schemeClr>
                </a:solidFill>
              </a:rPr>
              <a:t>hankatò</a:t>
            </a:r>
            <a:r>
              <a:rPr lang="en-GB" sz="6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6000" b="1" dirty="0" err="1">
                <a:solidFill>
                  <a:schemeClr val="accent6">
                    <a:lumMod val="50000"/>
                  </a:schemeClr>
                </a:solidFill>
              </a:rPr>
              <a:t>ny</a:t>
            </a:r>
            <a:r>
              <a:rPr lang="en-GB" sz="6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6000" b="1" dirty="0" err="1">
                <a:solidFill>
                  <a:schemeClr val="accent6">
                    <a:lumMod val="50000"/>
                  </a:schemeClr>
                </a:solidFill>
              </a:rPr>
              <a:t>didinao</a:t>
            </a:r>
            <a:r>
              <a:rPr lang="en-GB" sz="6000" b="1" dirty="0">
                <a:solidFill>
                  <a:schemeClr val="accent6">
                    <a:lumMod val="50000"/>
                  </a:schemeClr>
                </a:solidFill>
              </a:rPr>
              <a:t>,</a:t>
            </a:r>
            <a:r>
              <a:rPr lang="fr-FR" sz="6000" b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fr-FR" sz="60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6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6000" b="1" dirty="0" err="1" smtClean="0">
                <a:solidFill>
                  <a:schemeClr val="accent6">
                    <a:lumMod val="50000"/>
                  </a:schemeClr>
                </a:solidFill>
              </a:rPr>
              <a:t>Hanaiky</a:t>
            </a:r>
            <a:r>
              <a:rPr lang="en-GB" sz="6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6000" b="1" dirty="0" err="1">
                <a:solidFill>
                  <a:schemeClr val="accent6">
                    <a:lumMod val="50000"/>
                  </a:schemeClr>
                </a:solidFill>
              </a:rPr>
              <a:t>hotapahinao</a:t>
            </a:r>
            <a:r>
              <a:rPr lang="en-GB" sz="60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fr-FR" sz="6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28610"/>
            <a:ext cx="9144000" cy="3857652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002060"/>
                </a:solidFill>
              </a:rPr>
              <a:t>5) </a:t>
            </a:r>
            <a:r>
              <a:rPr lang="en-GB" sz="6600" b="1" dirty="0" err="1">
                <a:solidFill>
                  <a:schemeClr val="accent6">
                    <a:lumMod val="50000"/>
                  </a:schemeClr>
                </a:solidFill>
              </a:rPr>
              <a:t>Ny</a:t>
            </a:r>
            <a:r>
              <a:rPr lang="en-GB" sz="6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6600" b="1" dirty="0" err="1">
                <a:solidFill>
                  <a:schemeClr val="accent6">
                    <a:lumMod val="50000"/>
                  </a:schemeClr>
                </a:solidFill>
              </a:rPr>
              <a:t>asan’ny</a:t>
            </a:r>
            <a:r>
              <a:rPr lang="en-GB" sz="6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6600" b="1" dirty="0" err="1">
                <a:solidFill>
                  <a:schemeClr val="accent6">
                    <a:lumMod val="50000"/>
                  </a:schemeClr>
                </a:solidFill>
              </a:rPr>
              <a:t>Fanahinao</a:t>
            </a:r>
            <a:r>
              <a:rPr lang="fr-FR" sz="6600" b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fr-FR" sz="66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6600" b="1" dirty="0" err="1" smtClean="0">
                <a:solidFill>
                  <a:schemeClr val="accent6">
                    <a:lumMod val="50000"/>
                  </a:schemeClr>
                </a:solidFill>
              </a:rPr>
              <a:t>Mba</a:t>
            </a:r>
            <a:r>
              <a:rPr lang="en-GB" sz="6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6600" b="1" dirty="0" err="1">
                <a:solidFill>
                  <a:schemeClr val="accent6">
                    <a:lumMod val="50000"/>
                  </a:schemeClr>
                </a:solidFill>
              </a:rPr>
              <a:t>tanteraho</a:t>
            </a:r>
            <a:r>
              <a:rPr lang="en-GB" sz="6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6600" b="1" dirty="0" err="1" smtClean="0">
                <a:solidFill>
                  <a:schemeClr val="accent6">
                    <a:lumMod val="50000"/>
                  </a:schemeClr>
                </a:solidFill>
              </a:rPr>
              <a:t>aminay</a:t>
            </a:r>
            <a:r>
              <a:rPr lang="fr-FR" sz="6600" b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fr-FR" sz="66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6600" b="1" dirty="0" err="1" smtClean="0">
                <a:solidFill>
                  <a:schemeClr val="accent6">
                    <a:lumMod val="50000"/>
                  </a:schemeClr>
                </a:solidFill>
              </a:rPr>
              <a:t>Hampiorina</a:t>
            </a:r>
            <a:r>
              <a:rPr lang="en-GB" sz="6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6600" b="1" dirty="0" err="1">
                <a:solidFill>
                  <a:schemeClr val="accent6">
                    <a:lumMod val="50000"/>
                  </a:schemeClr>
                </a:solidFill>
              </a:rPr>
              <a:t>ao</a:t>
            </a:r>
            <a:r>
              <a:rPr lang="en-GB" sz="6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6600" b="1" dirty="0" err="1" smtClean="0">
                <a:solidFill>
                  <a:schemeClr val="accent6">
                    <a:lumMod val="50000"/>
                  </a:schemeClr>
                </a:solidFill>
              </a:rPr>
              <a:t>anatinay</a:t>
            </a:r>
            <a:r>
              <a:rPr lang="fr-FR" sz="6600" b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fr-FR" sz="66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6600" b="1" dirty="0" err="1" smtClean="0">
                <a:solidFill>
                  <a:schemeClr val="accent6">
                    <a:lumMod val="50000"/>
                  </a:schemeClr>
                </a:solidFill>
              </a:rPr>
              <a:t>Izay</a:t>
            </a:r>
            <a:r>
              <a:rPr lang="en-GB" sz="6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6600" b="1" dirty="0" err="1">
                <a:solidFill>
                  <a:schemeClr val="accent6">
                    <a:lumMod val="50000"/>
                  </a:schemeClr>
                </a:solidFill>
              </a:rPr>
              <a:t>lazain’ny</a:t>
            </a:r>
            <a:r>
              <a:rPr lang="en-GB" sz="6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6600" b="1" dirty="0" err="1">
                <a:solidFill>
                  <a:schemeClr val="accent6">
                    <a:lumMod val="50000"/>
                  </a:schemeClr>
                </a:solidFill>
              </a:rPr>
              <a:t>teninao</a:t>
            </a:r>
            <a:r>
              <a:rPr lang="en-GB" sz="66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fr-FR" sz="66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33</Words>
  <Application>Microsoft Office PowerPoint</Application>
  <PresentationFormat>Affichage à l'écran (16:9)</PresentationFormat>
  <Paragraphs>7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242</vt:lpstr>
      <vt:lpstr>1) Misaotra Anao izahay, ry Ray ! Fa tsy nafenina anay Izay tena sitrakao tokoa Mba hahazoanay ny soa.</vt:lpstr>
      <vt:lpstr>2) Ka mitariha anay izao Handray ny toro-hevitrao Izay lazain’ny teninao Hanaoavanay ny sitrakao.</vt:lpstr>
      <vt:lpstr>3) Ampahirato izahay   Hahaizanay mahita anio  Ny zava-mahagaga anay  Ao amin’ny lalànao soa.</vt:lpstr>
      <vt:lpstr>4) Ampianaro izahay Ho tia  tokoa ny teninao,  Ka hankatò ny didinao,  Hanaiky hotapahinao.</vt:lpstr>
      <vt:lpstr>5) Ny asan’ny Fanahinao Mba tanteraho aminay Hampiorina ao anatinay Izay lazain’ny teninao.</vt:lpstr>
    </vt:vector>
  </TitlesOfParts>
  <Company>Sweet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242</dc:title>
  <dc:creator>SWEET</dc:creator>
  <cp:lastModifiedBy>user</cp:lastModifiedBy>
  <cp:revision>9</cp:revision>
  <dcterms:created xsi:type="dcterms:W3CDTF">2013-05-29T07:36:34Z</dcterms:created>
  <dcterms:modified xsi:type="dcterms:W3CDTF">2014-08-05T18:23:44Z</dcterms:modified>
</cp:coreProperties>
</file>