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4" r:id="rId4"/>
    <p:sldId id="265" r:id="rId5"/>
  </p:sldIdLst>
  <p:sldSz cx="9144000" cy="5143500" type="screen16x9"/>
  <p:notesSz cx="6858000" cy="9144000"/>
  <p:photoAlbum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26/12/2014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9372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26/12/2014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4499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26/12/2014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19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26/12/2014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513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26/12/2014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904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26/12/2014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117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26/12/2014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585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26/12/2014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876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26/12/2014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4001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26/12/2014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1236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26/12/2014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1307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9137A-D7C1-4F8C-A62B-C89ADD9F06F3}" type="datetimeFigureOut">
              <a:rPr lang="fr-FR" smtClean="0"/>
              <a:pPr/>
              <a:t>26/12/2014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763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" y="3828986"/>
            <a:ext cx="9143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b="1" dirty="0" smtClean="0"/>
              <a:t>« </a:t>
            </a:r>
            <a:r>
              <a:rPr lang="fr-FR" sz="4800" b="1" dirty="0" err="1" smtClean="0"/>
              <a:t>Mivory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eto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izahay</a:t>
            </a:r>
            <a:r>
              <a:rPr lang="fr-FR" sz="4000" b="1" dirty="0" smtClean="0"/>
              <a:t> »</a:t>
            </a:r>
            <a:endParaRPr lang="fr-FR" sz="4000" dirty="0"/>
          </a:p>
        </p:txBody>
      </p:sp>
      <p:sp>
        <p:nvSpPr>
          <p:cNvPr id="7" name="Rectangle 6"/>
          <p:cNvSpPr/>
          <p:nvPr/>
        </p:nvSpPr>
        <p:spPr>
          <a:xfrm>
            <a:off x="0" y="240200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8000" b="1" dirty="0" smtClean="0"/>
              <a:t>HIRA  FFPM</a:t>
            </a:r>
            <a:endParaRPr lang="fr-FR" sz="8000" dirty="0"/>
          </a:p>
        </p:txBody>
      </p:sp>
      <p:sp>
        <p:nvSpPr>
          <p:cNvPr id="8" name="Rectangle 7"/>
          <p:cNvSpPr/>
          <p:nvPr/>
        </p:nvSpPr>
        <p:spPr>
          <a:xfrm>
            <a:off x="0" y="1293024"/>
            <a:ext cx="9144000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16600" b="1" dirty="0" smtClean="0"/>
              <a:t>243</a:t>
            </a:r>
            <a:endParaRPr lang="fr-FR" sz="1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4728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5400" b="1" dirty="0" smtClean="0"/>
              <a:t>1. </a:t>
            </a:r>
            <a:r>
              <a:rPr lang="fr-FR" sz="8000" b="1" dirty="0" err="1" smtClean="0"/>
              <a:t>Mivory</a:t>
            </a:r>
            <a:r>
              <a:rPr lang="fr-FR" sz="8000" b="1" dirty="0" smtClean="0"/>
              <a:t> </a:t>
            </a:r>
            <a:r>
              <a:rPr lang="fr-FR" sz="8000" b="1" dirty="0" err="1" smtClean="0"/>
              <a:t>eto</a:t>
            </a:r>
            <a:r>
              <a:rPr lang="fr-FR" sz="8000" b="1" dirty="0" smtClean="0"/>
              <a:t> </a:t>
            </a:r>
            <a:r>
              <a:rPr lang="fr-FR" sz="8000" b="1" dirty="0" err="1" smtClean="0"/>
              <a:t>izahay</a:t>
            </a:r>
            <a:r>
              <a:rPr lang="fr-FR" sz="8000" b="1" dirty="0" smtClean="0"/>
              <a:t>, </a:t>
            </a:r>
          </a:p>
          <a:p>
            <a:pPr algn="ctr"/>
            <a:r>
              <a:rPr lang="fr-FR" sz="8000" b="1" dirty="0" err="1" smtClean="0"/>
              <a:t>Handre</a:t>
            </a:r>
            <a:r>
              <a:rPr lang="fr-FR" sz="8000" b="1" dirty="0" smtClean="0"/>
              <a:t> </a:t>
            </a:r>
            <a:r>
              <a:rPr lang="fr-FR" sz="8000" b="1" dirty="0" err="1" smtClean="0"/>
              <a:t>ny</a:t>
            </a:r>
            <a:r>
              <a:rPr lang="fr-FR" sz="8000" b="1" dirty="0" smtClean="0"/>
              <a:t> </a:t>
            </a:r>
            <a:r>
              <a:rPr lang="fr-FR" sz="8000" b="1" dirty="0" err="1" smtClean="0"/>
              <a:t>teninao</a:t>
            </a:r>
            <a:r>
              <a:rPr lang="fr-FR" sz="8000" b="1" dirty="0" smtClean="0"/>
              <a:t>, </a:t>
            </a:r>
          </a:p>
          <a:p>
            <a:pPr algn="ctr"/>
            <a:r>
              <a:rPr lang="fr-FR" sz="8000" b="1" dirty="0" err="1" smtClean="0"/>
              <a:t>izay</a:t>
            </a:r>
            <a:r>
              <a:rPr lang="fr-FR" sz="8000" b="1" dirty="0" smtClean="0"/>
              <a:t> </a:t>
            </a:r>
            <a:r>
              <a:rPr lang="fr-FR" sz="8000" b="1" dirty="0" err="1" smtClean="0"/>
              <a:t>hambara</a:t>
            </a:r>
            <a:r>
              <a:rPr lang="fr-FR" sz="8000" b="1" dirty="0" smtClean="0"/>
              <a:t> </a:t>
            </a:r>
            <a:r>
              <a:rPr lang="fr-FR" sz="8000" b="1" dirty="0" err="1" smtClean="0"/>
              <a:t>aminay</a:t>
            </a:r>
            <a:r>
              <a:rPr lang="fr-FR" sz="8000" b="1" dirty="0" smtClean="0"/>
              <a:t> </a:t>
            </a:r>
          </a:p>
          <a:p>
            <a:pPr algn="ctr"/>
            <a:r>
              <a:rPr lang="fr-FR" sz="8000" b="1" dirty="0" err="1" smtClean="0"/>
              <a:t>Andriamanitra</a:t>
            </a:r>
            <a:r>
              <a:rPr lang="fr-FR" sz="8000" b="1" dirty="0" smtClean="0"/>
              <a:t> ô! </a:t>
            </a:r>
            <a:endParaRPr lang="fr-FR" sz="8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35667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8000" b="1" dirty="0" err="1" smtClean="0"/>
              <a:t>Tolory</a:t>
            </a:r>
            <a:r>
              <a:rPr lang="fr-FR" sz="8000" b="1" dirty="0" smtClean="0"/>
              <a:t> </a:t>
            </a:r>
            <a:r>
              <a:rPr lang="fr-FR" sz="8000" b="1" dirty="0" err="1" smtClean="0"/>
              <a:t>fahendrena</a:t>
            </a:r>
            <a:endParaRPr lang="fr-FR" sz="8000" b="1" dirty="0" smtClean="0"/>
          </a:p>
          <a:p>
            <a:pPr algn="ctr"/>
            <a:r>
              <a:rPr lang="fr-FR" sz="8000" b="1" dirty="0" err="1" smtClean="0"/>
              <a:t>Ampio</a:t>
            </a:r>
            <a:r>
              <a:rPr lang="fr-FR" sz="8000" b="1" dirty="0" smtClean="0"/>
              <a:t> </a:t>
            </a:r>
            <a:r>
              <a:rPr lang="fr-FR" sz="8000" b="1" dirty="0" err="1" smtClean="0"/>
              <a:t>ny</a:t>
            </a:r>
            <a:r>
              <a:rPr lang="fr-FR" sz="8000" b="1" dirty="0" smtClean="0"/>
              <a:t> </a:t>
            </a:r>
            <a:r>
              <a:rPr lang="fr-FR" sz="8000" b="1" dirty="0" err="1" smtClean="0"/>
              <a:t>irakao</a:t>
            </a:r>
            <a:endParaRPr lang="fr-FR" sz="8000" b="1" dirty="0" smtClean="0"/>
          </a:p>
          <a:p>
            <a:pPr algn="ctr"/>
            <a:r>
              <a:rPr lang="fr-FR" sz="8000" b="1" dirty="0" err="1" smtClean="0"/>
              <a:t>Izay</a:t>
            </a:r>
            <a:r>
              <a:rPr lang="fr-FR" sz="8000" b="1" dirty="0" smtClean="0"/>
              <a:t> </a:t>
            </a:r>
            <a:r>
              <a:rPr lang="fr-FR" sz="8000" b="1" dirty="0" err="1" smtClean="0"/>
              <a:t>hitory</a:t>
            </a:r>
            <a:r>
              <a:rPr lang="fr-FR" sz="8000" b="1" dirty="0" smtClean="0"/>
              <a:t> </a:t>
            </a:r>
            <a:r>
              <a:rPr lang="fr-FR" sz="8000" b="1" dirty="0" err="1" smtClean="0"/>
              <a:t>aminay</a:t>
            </a:r>
            <a:endParaRPr lang="fr-FR" sz="8000" b="1" dirty="0" smtClean="0"/>
          </a:p>
          <a:p>
            <a:pPr algn="ctr"/>
            <a:r>
              <a:rPr lang="fr-FR" sz="8000" b="1" dirty="0" err="1" smtClean="0"/>
              <a:t>Ny</a:t>
            </a:r>
            <a:r>
              <a:rPr lang="fr-FR" sz="8000" b="1" dirty="0" smtClean="0"/>
              <a:t> </a:t>
            </a:r>
            <a:r>
              <a:rPr lang="fr-FR" sz="8000" b="1" dirty="0" err="1" smtClean="0"/>
              <a:t>teninao</a:t>
            </a:r>
            <a:r>
              <a:rPr lang="fr-FR" sz="8000" b="1" dirty="0" smtClean="0"/>
              <a:t> </a:t>
            </a:r>
            <a:r>
              <a:rPr lang="fr-FR" sz="8000" b="1" dirty="0" err="1" smtClean="0"/>
              <a:t>izao</a:t>
            </a:r>
            <a:endParaRPr lang="fr-FR" sz="115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35668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5400" b="1" dirty="0" smtClean="0"/>
              <a:t>3. </a:t>
            </a:r>
            <a:r>
              <a:rPr lang="fi-FI" sz="7200" b="1" dirty="0" smtClean="0"/>
              <a:t>Ny fon'izay mihaino</a:t>
            </a:r>
          </a:p>
          <a:p>
            <a:pPr algn="ctr"/>
            <a:r>
              <a:rPr lang="fi-FI" sz="7200" b="1" dirty="0" smtClean="0"/>
              <a:t>koa </a:t>
            </a:r>
            <a:r>
              <a:rPr lang="fr-FR" sz="7200" b="1" dirty="0" err="1" smtClean="0"/>
              <a:t>Sokafy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rahateo</a:t>
            </a:r>
            <a:r>
              <a:rPr lang="fr-FR" sz="7200" b="1" dirty="0" smtClean="0"/>
              <a:t>, </a:t>
            </a:r>
          </a:p>
          <a:p>
            <a:pPr algn="ctr"/>
            <a:r>
              <a:rPr lang="fr-FR" sz="7200" b="1" dirty="0" smtClean="0"/>
              <a:t>Ho </a:t>
            </a:r>
            <a:r>
              <a:rPr lang="fr-FR" sz="7200" b="1" dirty="0" err="1" smtClean="0"/>
              <a:t>tia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sy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hirakitra</a:t>
            </a:r>
            <a:r>
              <a:rPr lang="fr-FR" sz="7200" b="1" dirty="0" smtClean="0"/>
              <a:t> </a:t>
            </a:r>
          </a:p>
          <a:p>
            <a:pPr algn="ctr"/>
            <a:r>
              <a:rPr lang="fr-FR" sz="7200" b="1" dirty="0" err="1" smtClean="0"/>
              <a:t>Ny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teny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mahasoa</a:t>
            </a:r>
            <a:r>
              <a:rPr lang="fr-FR" sz="7200" b="1" dirty="0" smtClean="0"/>
              <a:t>.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110256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48</Words>
  <Application>Microsoft Office PowerPoint</Application>
  <PresentationFormat>Affichage à l'écran (16:9)</PresentationFormat>
  <Paragraphs>15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SWEET</dc:creator>
  <cp:lastModifiedBy>ami</cp:lastModifiedBy>
  <cp:revision>16</cp:revision>
  <dcterms:created xsi:type="dcterms:W3CDTF">2012-12-15T15:29:56Z</dcterms:created>
  <dcterms:modified xsi:type="dcterms:W3CDTF">2014-12-26T14:07:16Z</dcterms:modified>
</cp:coreProperties>
</file>